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387" r:id="rId5"/>
    <p:sldId id="259" r:id="rId6"/>
    <p:sldId id="260" r:id="rId7"/>
    <p:sldId id="276" r:id="rId8"/>
    <p:sldId id="265" r:id="rId9"/>
    <p:sldId id="389" r:id="rId10"/>
    <p:sldId id="390" r:id="rId11"/>
    <p:sldId id="391" r:id="rId12"/>
    <p:sldId id="392" r:id="rId13"/>
    <p:sldId id="393" r:id="rId14"/>
    <p:sldId id="388" r:id="rId15"/>
    <p:sldId id="277" r:id="rId16"/>
    <p:sldId id="394" r:id="rId17"/>
    <p:sldId id="272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81466" y="1106358"/>
            <a:ext cx="6514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9904412" y="3020214"/>
            <a:ext cx="1440464" cy="31796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3286508" y="3003649"/>
            <a:ext cx="5904012" cy="21236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cs typeface="NikoshBAN" panose="02000000000000000000" pitchFamily="2" charset="0"/>
              </a:rPr>
              <a:t>ম্যাম</a:t>
            </a:r>
            <a:r>
              <a:rPr lang="en-US" sz="4400" dirty="0">
                <a:cs typeface="NikoshBAN" panose="02000000000000000000" pitchFamily="2" charset="0"/>
              </a:rPr>
              <a:t>, </a:t>
            </a:r>
            <a:r>
              <a:rPr lang="en-US" sz="4400" dirty="0" err="1">
                <a:cs typeface="NikoshBAN" panose="02000000000000000000" pitchFamily="2" charset="0"/>
              </a:rPr>
              <a:t>আমরা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দৈর্ঘ্য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পরিমাপের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একক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এবং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এর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ব্যবহার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সম্পর্কে</a:t>
            </a:r>
            <a:r>
              <a:rPr lang="en-US" sz="4400" dirty="0">
                <a:cs typeface="NikoshBAN" panose="02000000000000000000" pitchFamily="2" charset="0"/>
              </a:rPr>
              <a:t> </a:t>
            </a:r>
            <a:r>
              <a:rPr lang="en-US" sz="4400" dirty="0" err="1">
                <a:cs typeface="NikoshBAN" panose="02000000000000000000" pitchFamily="2" charset="0"/>
              </a:rPr>
              <a:t>জেনেছি</a:t>
            </a:r>
            <a:r>
              <a:rPr lang="en-US" sz="4400" dirty="0"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BF9D71-DC02-4C6F-A7DC-3A6C3FE5F3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2222"/>
          <a:stretch/>
        </p:blipFill>
        <p:spPr>
          <a:xfrm>
            <a:off x="322708" y="457200"/>
            <a:ext cx="2606854" cy="478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পরিমাপ-২</a:t>
            </a: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511" y="2286000"/>
            <a:ext cx="114569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৭.২.১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এককসমূহ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D7C70A-C7DC-4A07-9C2D-C5B89CB5E687}"/>
              </a:ext>
            </a:extLst>
          </p:cNvPr>
          <p:cNvSpPr/>
          <p:nvPr/>
        </p:nvSpPr>
        <p:spPr>
          <a:xfrm>
            <a:off x="2513012" y="457200"/>
            <a:ext cx="639311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6BB6B58-9822-4D43-B489-C64B0A1DC1A9}"/>
              </a:ext>
            </a:extLst>
          </p:cNvPr>
          <p:cNvSpPr/>
          <p:nvPr/>
        </p:nvSpPr>
        <p:spPr>
          <a:xfrm>
            <a:off x="225425" y="1265456"/>
            <a:ext cx="11963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মারুফ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আধা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ঘণ্টায়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কিলোমিটার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৫মিনিটে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20E49CF-1DAA-459A-A96B-CB9174C70F15}"/>
              </a:ext>
            </a:extLst>
          </p:cNvPr>
          <p:cNvSpPr/>
          <p:nvPr/>
        </p:nvSpPr>
        <p:spPr>
          <a:xfrm>
            <a:off x="2360612" y="2209800"/>
            <a:ext cx="2971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কিলোমিটার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93B2FC9-E50D-4D3D-946E-019B26D1D385}"/>
              </a:ext>
            </a:extLst>
          </p:cNvPr>
          <p:cNvSpPr/>
          <p:nvPr/>
        </p:nvSpPr>
        <p:spPr>
          <a:xfrm>
            <a:off x="5180012" y="2227481"/>
            <a:ext cx="2971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 × ১০০০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8CF2CA4-0B4E-47AD-832C-9DB8745BB9B6}"/>
              </a:ext>
            </a:extLst>
          </p:cNvPr>
          <p:cNvSpPr/>
          <p:nvPr/>
        </p:nvSpPr>
        <p:spPr>
          <a:xfrm>
            <a:off x="7999412" y="2272368"/>
            <a:ext cx="2971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 ৩০০০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B9CE802-4FB8-49ED-80AF-AF01DA4F2517}"/>
              </a:ext>
            </a:extLst>
          </p:cNvPr>
          <p:cNvSpPr/>
          <p:nvPr/>
        </p:nvSpPr>
        <p:spPr>
          <a:xfrm>
            <a:off x="874712" y="2971800"/>
            <a:ext cx="39243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ঘণ্টা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৬০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A508677-B338-41C3-B70A-A8A712D551D7}"/>
              </a:ext>
            </a:extLst>
          </p:cNvPr>
          <p:cNvSpPr/>
          <p:nvPr/>
        </p:nvSpPr>
        <p:spPr>
          <a:xfrm>
            <a:off x="4418012" y="2989481"/>
            <a:ext cx="5486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আধা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ঘণ্টা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৬০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২ = ৩০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ED8F81-DF19-43D3-941D-FBFDD7E9CAA8}"/>
              </a:ext>
            </a:extLst>
          </p:cNvPr>
          <p:cNvSpPr/>
          <p:nvPr/>
        </p:nvSpPr>
        <p:spPr>
          <a:xfrm>
            <a:off x="844549" y="3699749"/>
            <a:ext cx="62103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মারুফ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৩০০০মিটার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32BE29D-36D8-4B9A-8863-BC5C56E1ED68}"/>
              </a:ext>
            </a:extLst>
          </p:cNvPr>
          <p:cNvSpPr/>
          <p:nvPr/>
        </p:nvSpPr>
        <p:spPr>
          <a:xfrm>
            <a:off x="874712" y="4495800"/>
            <a:ext cx="74295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মারুফ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হাঁটে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 ৩০০০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৩০ = ১০০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747ACA5-F87A-4E8C-B7D8-F52C0EA5426B}"/>
              </a:ext>
            </a:extLst>
          </p:cNvPr>
          <p:cNvSpPr/>
          <p:nvPr/>
        </p:nvSpPr>
        <p:spPr>
          <a:xfrm>
            <a:off x="844548" y="5206068"/>
            <a:ext cx="86026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অতএব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হাঁটে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 ১০০ ×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৫ = ৫০০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20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4" grpId="0"/>
      <p:bldP spid="55" grpId="0"/>
      <p:bldP spid="56" grpId="0"/>
      <p:bldP spid="62" grpId="0"/>
      <p:bldP spid="63" grpId="0"/>
      <p:bldP spid="64" grpId="0"/>
      <p:bldP spid="65" grpId="0"/>
      <p:bldP spid="67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st3.depositphotos.com/12925738/16311/v/950/depositphotos_163113186-stock-illustration-illustration-of-pair-of-little.jpg">
            <a:extLst>
              <a:ext uri="{FF2B5EF4-FFF2-40B4-BE49-F238E27FC236}">
                <a16:creationId xmlns:a16="http://schemas.microsoft.com/office/drawing/2014/main" id="{A098ED87-C4BA-48AC-8CE4-5B7C9A6C5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164" y="44625"/>
            <a:ext cx="1286246" cy="93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144CFC-62DA-4C91-AE62-A47115458364}"/>
              </a:ext>
            </a:extLst>
          </p:cNvPr>
          <p:cNvSpPr txBox="1"/>
          <p:nvPr/>
        </p:nvSpPr>
        <p:spPr>
          <a:xfrm>
            <a:off x="5877649" y="193437"/>
            <a:ext cx="3296468" cy="71908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জোড়ায়</a:t>
            </a:r>
            <a:r>
              <a:rPr lang="en-US" sz="4800" dirty="0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ln w="12700">
                  <a:solidFill>
                    <a:schemeClr val="tx1"/>
                  </a:solidFill>
                </a:ln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endParaRPr lang="en-US" sz="4800" dirty="0">
              <a:ln w="12700">
                <a:solidFill>
                  <a:schemeClr val="tx1"/>
                </a:solidFill>
              </a:ln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1312" y="912523"/>
            <a:ext cx="11506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দু’জন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07F52C-CA9A-4DAE-A2FC-9D7C93A9F7AD}"/>
              </a:ext>
            </a:extLst>
          </p:cNvPr>
          <p:cNvSpPr txBox="1"/>
          <p:nvPr/>
        </p:nvSpPr>
        <p:spPr>
          <a:xfrm>
            <a:off x="6475412" y="2057400"/>
            <a:ext cx="556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২)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2" y="1981201"/>
            <a:ext cx="6248399" cy="403860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80CCD26-E456-421F-B99D-A63F1EEDE28A}"/>
              </a:ext>
            </a:extLst>
          </p:cNvPr>
          <p:cNvSpPr/>
          <p:nvPr/>
        </p:nvSpPr>
        <p:spPr>
          <a:xfrm>
            <a:off x="7552870" y="2590800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D9BE56-B74C-4D99-BA9E-C0369C3F9072}"/>
              </a:ext>
            </a:extLst>
          </p:cNvPr>
          <p:cNvSpPr/>
          <p:nvPr/>
        </p:nvSpPr>
        <p:spPr>
          <a:xfrm>
            <a:off x="7313612" y="3504398"/>
            <a:ext cx="1600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A007FB5-A77C-4A5C-87A7-979C11A3CEDD}"/>
              </a:ext>
            </a:extLst>
          </p:cNvPr>
          <p:cNvSpPr/>
          <p:nvPr/>
        </p:nvSpPr>
        <p:spPr>
          <a:xfrm>
            <a:off x="7210379" y="4492429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DECFCC-4E79-4139-9BFD-0B0D406482D8}"/>
              </a:ext>
            </a:extLst>
          </p:cNvPr>
          <p:cNvSpPr/>
          <p:nvPr/>
        </p:nvSpPr>
        <p:spPr>
          <a:xfrm>
            <a:off x="9294811" y="5036583"/>
            <a:ext cx="1066801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0603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0" grpId="0"/>
      <p:bldP spid="52" grpId="0" animBg="1"/>
      <p:bldP spid="61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51212" y="-46881"/>
            <a:ext cx="36195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07F52C-CA9A-4DAE-A2FC-9D7C93A9F7AD}"/>
              </a:ext>
            </a:extLst>
          </p:cNvPr>
          <p:cNvSpPr txBox="1"/>
          <p:nvPr/>
        </p:nvSpPr>
        <p:spPr>
          <a:xfrm>
            <a:off x="6475412" y="2057400"/>
            <a:ext cx="556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২)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1201"/>
            <a:ext cx="6399212" cy="419100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80CCD26-E456-421F-B99D-A63F1EEDE28A}"/>
              </a:ext>
            </a:extLst>
          </p:cNvPr>
          <p:cNvSpPr/>
          <p:nvPr/>
        </p:nvSpPr>
        <p:spPr>
          <a:xfrm>
            <a:off x="7552870" y="2590800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D9BE56-B74C-4D99-BA9E-C0369C3F9072}"/>
              </a:ext>
            </a:extLst>
          </p:cNvPr>
          <p:cNvSpPr/>
          <p:nvPr/>
        </p:nvSpPr>
        <p:spPr>
          <a:xfrm>
            <a:off x="7313612" y="3504398"/>
            <a:ext cx="1600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A007FB5-A77C-4A5C-87A7-979C11A3CEDD}"/>
              </a:ext>
            </a:extLst>
          </p:cNvPr>
          <p:cNvSpPr/>
          <p:nvPr/>
        </p:nvSpPr>
        <p:spPr>
          <a:xfrm>
            <a:off x="7210379" y="4492429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DECFCC-4E79-4139-9BFD-0B0D406482D8}"/>
              </a:ext>
            </a:extLst>
          </p:cNvPr>
          <p:cNvSpPr/>
          <p:nvPr/>
        </p:nvSpPr>
        <p:spPr>
          <a:xfrm>
            <a:off x="9294811" y="5036583"/>
            <a:ext cx="1066801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C68B8E-BCD2-4D1A-B2AE-3372B40402F3}"/>
              </a:ext>
            </a:extLst>
          </p:cNvPr>
          <p:cNvSpPr txBox="1"/>
          <p:nvPr/>
        </p:nvSpPr>
        <p:spPr>
          <a:xfrm>
            <a:off x="1486929" y="1011012"/>
            <a:ext cx="8575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3C288-DFD8-4820-90D7-F5BB6C691288}"/>
              </a:ext>
            </a:extLst>
          </p:cNvPr>
          <p:cNvSpPr txBox="1"/>
          <p:nvPr/>
        </p:nvSpPr>
        <p:spPr>
          <a:xfrm>
            <a:off x="1488655" y="1047238"/>
            <a:ext cx="857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২.২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336D2-FE63-4490-87D5-79501457B33C}"/>
              </a:ext>
            </a:extLst>
          </p:cNvPr>
          <p:cNvSpPr txBox="1"/>
          <p:nvPr/>
        </p:nvSpPr>
        <p:spPr>
          <a:xfrm>
            <a:off x="1544128" y="974737"/>
            <a:ext cx="8627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3231F-332E-46CA-B53D-FDBD4A2EE9CD}"/>
              </a:ext>
            </a:extLst>
          </p:cNvPr>
          <p:cNvSpPr txBox="1"/>
          <p:nvPr/>
        </p:nvSpPr>
        <p:spPr>
          <a:xfrm>
            <a:off x="1217612" y="974737"/>
            <a:ext cx="9318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২.২ +১.৫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৩.৭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6465E0-BF96-4986-B8F7-E2DE30EB91C2}"/>
              </a:ext>
            </a:extLst>
          </p:cNvPr>
          <p:cNvSpPr txBox="1"/>
          <p:nvPr/>
        </p:nvSpPr>
        <p:spPr>
          <a:xfrm>
            <a:off x="8099290" y="2552679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৩.৭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A7196D-9063-48E0-9579-D2D2445BFA83}"/>
              </a:ext>
            </a:extLst>
          </p:cNvPr>
          <p:cNvCxnSpPr>
            <a:cxnSpLocks/>
          </p:cNvCxnSpPr>
          <p:nvPr/>
        </p:nvCxnSpPr>
        <p:spPr>
          <a:xfrm flipH="1" flipV="1">
            <a:off x="3071765" y="5000965"/>
            <a:ext cx="1292181" cy="8822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84C7E2-CA80-4142-B9B3-7FC9FB45C28F}"/>
              </a:ext>
            </a:extLst>
          </p:cNvPr>
          <p:cNvCxnSpPr>
            <a:cxnSpLocks/>
          </p:cNvCxnSpPr>
          <p:nvPr/>
        </p:nvCxnSpPr>
        <p:spPr>
          <a:xfrm flipH="1">
            <a:off x="1544129" y="5000964"/>
            <a:ext cx="1187974" cy="8097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55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52" grpId="0" animBg="1"/>
      <p:bldP spid="61" grpId="0" animBg="1"/>
      <p:bldP spid="63" grpId="0" animBg="1"/>
      <p:bldP spid="64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51212" y="-46881"/>
            <a:ext cx="36195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07F52C-CA9A-4DAE-A2FC-9D7C93A9F7AD}"/>
              </a:ext>
            </a:extLst>
          </p:cNvPr>
          <p:cNvSpPr txBox="1"/>
          <p:nvPr/>
        </p:nvSpPr>
        <p:spPr>
          <a:xfrm>
            <a:off x="6475412" y="2057400"/>
            <a:ext cx="556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২)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1201"/>
            <a:ext cx="6399212" cy="419100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80CCD26-E456-421F-B99D-A63F1EEDE28A}"/>
              </a:ext>
            </a:extLst>
          </p:cNvPr>
          <p:cNvSpPr/>
          <p:nvPr/>
        </p:nvSpPr>
        <p:spPr>
          <a:xfrm>
            <a:off x="7552870" y="2590800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D9BE56-B74C-4D99-BA9E-C0369C3F9072}"/>
              </a:ext>
            </a:extLst>
          </p:cNvPr>
          <p:cNvSpPr/>
          <p:nvPr/>
        </p:nvSpPr>
        <p:spPr>
          <a:xfrm>
            <a:off x="7313612" y="3504398"/>
            <a:ext cx="1600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A007FB5-A77C-4A5C-87A7-979C11A3CEDD}"/>
              </a:ext>
            </a:extLst>
          </p:cNvPr>
          <p:cNvSpPr/>
          <p:nvPr/>
        </p:nvSpPr>
        <p:spPr>
          <a:xfrm>
            <a:off x="7210379" y="4492429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DECFCC-4E79-4139-9BFD-0B0D406482D8}"/>
              </a:ext>
            </a:extLst>
          </p:cNvPr>
          <p:cNvSpPr/>
          <p:nvPr/>
        </p:nvSpPr>
        <p:spPr>
          <a:xfrm>
            <a:off x="9294811" y="5036583"/>
            <a:ext cx="1066801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C68B8E-BCD2-4D1A-B2AE-3372B40402F3}"/>
              </a:ext>
            </a:extLst>
          </p:cNvPr>
          <p:cNvSpPr txBox="1"/>
          <p:nvPr/>
        </p:nvSpPr>
        <p:spPr>
          <a:xfrm>
            <a:off x="1522412" y="1167825"/>
            <a:ext cx="9397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3C288-DFD8-4820-90D7-F5BB6C691288}"/>
              </a:ext>
            </a:extLst>
          </p:cNvPr>
          <p:cNvSpPr txBox="1"/>
          <p:nvPr/>
        </p:nvSpPr>
        <p:spPr>
          <a:xfrm>
            <a:off x="1788318" y="1148766"/>
            <a:ext cx="857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৩৫০০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336D2-FE63-4490-87D5-79501457B33C}"/>
              </a:ext>
            </a:extLst>
          </p:cNvPr>
          <p:cNvSpPr txBox="1"/>
          <p:nvPr/>
        </p:nvSpPr>
        <p:spPr>
          <a:xfrm>
            <a:off x="451013" y="1167761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১.২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১.২×১০০০ =১২০০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3231F-332E-46CA-B53D-FDBD4A2EE9CD}"/>
              </a:ext>
            </a:extLst>
          </p:cNvPr>
          <p:cNvSpPr txBox="1"/>
          <p:nvPr/>
        </p:nvSpPr>
        <p:spPr>
          <a:xfrm>
            <a:off x="311204" y="946187"/>
            <a:ext cx="1182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 err="1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৩৫০০ +১২০০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৪৭০০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6465E0-BF96-4986-B8F7-E2DE30EB91C2}"/>
              </a:ext>
            </a:extLst>
          </p:cNvPr>
          <p:cNvSpPr txBox="1"/>
          <p:nvPr/>
        </p:nvSpPr>
        <p:spPr>
          <a:xfrm>
            <a:off x="8099290" y="2552679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৩.৭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A7196D-9063-48E0-9579-D2D2445BFA83}"/>
              </a:ext>
            </a:extLst>
          </p:cNvPr>
          <p:cNvCxnSpPr>
            <a:cxnSpLocks/>
          </p:cNvCxnSpPr>
          <p:nvPr/>
        </p:nvCxnSpPr>
        <p:spPr>
          <a:xfrm>
            <a:off x="2589212" y="2286000"/>
            <a:ext cx="1676400" cy="2666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84C7E2-CA80-4142-B9B3-7FC9FB45C28F}"/>
              </a:ext>
            </a:extLst>
          </p:cNvPr>
          <p:cNvCxnSpPr>
            <a:cxnSpLocks/>
          </p:cNvCxnSpPr>
          <p:nvPr/>
        </p:nvCxnSpPr>
        <p:spPr>
          <a:xfrm>
            <a:off x="5048929" y="2632344"/>
            <a:ext cx="740683" cy="9490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1637CE-366C-44EA-BDAC-F4B55B66E5A7}"/>
              </a:ext>
            </a:extLst>
          </p:cNvPr>
          <p:cNvSpPr txBox="1"/>
          <p:nvPr/>
        </p:nvSpPr>
        <p:spPr>
          <a:xfrm>
            <a:off x="7701688" y="3488177"/>
            <a:ext cx="1469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৪৭০০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481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52" grpId="0" animBg="1"/>
      <p:bldP spid="61" grpId="0" animBg="1"/>
      <p:bldP spid="63" grpId="0" animBg="1"/>
      <p:bldP spid="64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51212" y="-46881"/>
            <a:ext cx="36195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07F52C-CA9A-4DAE-A2FC-9D7C93A9F7AD}"/>
              </a:ext>
            </a:extLst>
          </p:cNvPr>
          <p:cNvSpPr txBox="1"/>
          <p:nvPr/>
        </p:nvSpPr>
        <p:spPr>
          <a:xfrm>
            <a:off x="6475412" y="2057400"/>
            <a:ext cx="5562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মসজিদের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 ২)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হেক্টোমিটার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81" y="1747679"/>
            <a:ext cx="6399212" cy="4191000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80CCD26-E456-421F-B99D-A63F1EEDE28A}"/>
              </a:ext>
            </a:extLst>
          </p:cNvPr>
          <p:cNvSpPr/>
          <p:nvPr/>
        </p:nvSpPr>
        <p:spPr>
          <a:xfrm>
            <a:off x="7552870" y="2590800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FD9BE56-B74C-4D99-BA9E-C0369C3F9072}"/>
              </a:ext>
            </a:extLst>
          </p:cNvPr>
          <p:cNvSpPr/>
          <p:nvPr/>
        </p:nvSpPr>
        <p:spPr>
          <a:xfrm>
            <a:off x="7313612" y="3504398"/>
            <a:ext cx="1600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A007FB5-A77C-4A5C-87A7-979C11A3CEDD}"/>
              </a:ext>
            </a:extLst>
          </p:cNvPr>
          <p:cNvSpPr/>
          <p:nvPr/>
        </p:nvSpPr>
        <p:spPr>
          <a:xfrm>
            <a:off x="7210379" y="4492429"/>
            <a:ext cx="1981200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ADECFCC-4E79-4139-9BFD-0B0D406482D8}"/>
              </a:ext>
            </a:extLst>
          </p:cNvPr>
          <p:cNvSpPr/>
          <p:nvPr/>
        </p:nvSpPr>
        <p:spPr>
          <a:xfrm>
            <a:off x="9284492" y="5070662"/>
            <a:ext cx="1066801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C68B8E-BCD2-4D1A-B2AE-3372B40402F3}"/>
              </a:ext>
            </a:extLst>
          </p:cNvPr>
          <p:cNvSpPr txBox="1"/>
          <p:nvPr/>
        </p:nvSpPr>
        <p:spPr>
          <a:xfrm>
            <a:off x="1187449" y="1028669"/>
            <a:ext cx="9397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3C288-DFD8-4820-90D7-F5BB6C691288}"/>
              </a:ext>
            </a:extLst>
          </p:cNvPr>
          <p:cNvSpPr txBox="1"/>
          <p:nvPr/>
        </p:nvSpPr>
        <p:spPr>
          <a:xfrm>
            <a:off x="1217612" y="1001976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২.২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২.২×১০ = ২২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হেমি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336D2-FE63-4490-87D5-79501457B33C}"/>
              </a:ext>
            </a:extLst>
          </p:cNvPr>
          <p:cNvSpPr txBox="1"/>
          <p:nvPr/>
        </p:nvSpPr>
        <p:spPr>
          <a:xfrm>
            <a:off x="620602" y="999932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বসিরের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১.৫×১০ =১৫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3231F-332E-46CA-B53D-FDBD4A2EE9CD}"/>
              </a:ext>
            </a:extLst>
          </p:cNvPr>
          <p:cNvSpPr txBox="1"/>
          <p:nvPr/>
        </p:nvSpPr>
        <p:spPr>
          <a:xfrm>
            <a:off x="1060613" y="957015"/>
            <a:ext cx="1182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বটতলা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২২ +১৫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৩৭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6465E0-BF96-4986-B8F7-E2DE30EB91C2}"/>
              </a:ext>
            </a:extLst>
          </p:cNvPr>
          <p:cNvSpPr txBox="1"/>
          <p:nvPr/>
        </p:nvSpPr>
        <p:spPr>
          <a:xfrm>
            <a:off x="8099290" y="2552679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৩.৭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A7196D-9063-48E0-9579-D2D2445BFA83}"/>
              </a:ext>
            </a:extLst>
          </p:cNvPr>
          <p:cNvCxnSpPr>
            <a:cxnSpLocks/>
          </p:cNvCxnSpPr>
          <p:nvPr/>
        </p:nvCxnSpPr>
        <p:spPr>
          <a:xfrm>
            <a:off x="3351212" y="4572000"/>
            <a:ext cx="1447800" cy="1066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84C7E2-CA80-4142-B9B3-7FC9FB45C28F}"/>
              </a:ext>
            </a:extLst>
          </p:cNvPr>
          <p:cNvCxnSpPr>
            <a:cxnSpLocks/>
          </p:cNvCxnSpPr>
          <p:nvPr/>
        </p:nvCxnSpPr>
        <p:spPr>
          <a:xfrm flipV="1">
            <a:off x="5160962" y="4025366"/>
            <a:ext cx="645364" cy="1265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1637CE-366C-44EA-BDAC-F4B55B66E5A7}"/>
              </a:ext>
            </a:extLst>
          </p:cNvPr>
          <p:cNvSpPr txBox="1"/>
          <p:nvPr/>
        </p:nvSpPr>
        <p:spPr>
          <a:xfrm>
            <a:off x="7482726" y="3504398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৪৭০০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92CCF5-705B-401A-A0E2-7075B4BD8D86}"/>
              </a:ext>
            </a:extLst>
          </p:cNvPr>
          <p:cNvSpPr txBox="1"/>
          <p:nvPr/>
        </p:nvSpPr>
        <p:spPr>
          <a:xfrm>
            <a:off x="7653783" y="4485887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842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52" grpId="0" animBg="1"/>
      <p:bldP spid="61" grpId="0" animBg="1"/>
      <p:bldP spid="63" grpId="0" animBg="1"/>
      <p:bldP spid="64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5" grpId="0"/>
      <p:bldP spid="1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51212" y="-46881"/>
            <a:ext cx="36195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07F52C-CA9A-4DAE-A2FC-9D7C93A9F7AD}"/>
              </a:ext>
            </a:extLst>
          </p:cNvPr>
          <p:cNvSpPr txBox="1"/>
          <p:nvPr/>
        </p:nvSpPr>
        <p:spPr>
          <a:xfrm>
            <a:off x="6475411" y="2057400"/>
            <a:ext cx="57134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অতিক্রম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30" y="1844216"/>
            <a:ext cx="6399212" cy="4191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AADECFCC-4E79-4139-9BFD-0B0D406482D8}"/>
              </a:ext>
            </a:extLst>
          </p:cNvPr>
          <p:cNvSpPr/>
          <p:nvPr/>
        </p:nvSpPr>
        <p:spPr>
          <a:xfrm>
            <a:off x="9447212" y="2049166"/>
            <a:ext cx="1066801" cy="50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C68B8E-BCD2-4D1A-B2AE-3372B40402F3}"/>
              </a:ext>
            </a:extLst>
          </p:cNvPr>
          <p:cNvSpPr txBox="1"/>
          <p:nvPr/>
        </p:nvSpPr>
        <p:spPr>
          <a:xfrm>
            <a:off x="738295" y="839622"/>
            <a:ext cx="10407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3C288-DFD8-4820-90D7-F5BB6C691288}"/>
              </a:ext>
            </a:extLst>
          </p:cNvPr>
          <p:cNvSpPr txBox="1"/>
          <p:nvPr/>
        </p:nvSpPr>
        <p:spPr>
          <a:xfrm>
            <a:off x="608012" y="825707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৫×১০০ = 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336D2-FE63-4490-87D5-79501457B33C}"/>
              </a:ext>
            </a:extLst>
          </p:cNvPr>
          <p:cNvSpPr txBox="1"/>
          <p:nvPr/>
        </p:nvSpPr>
        <p:spPr>
          <a:xfrm>
            <a:off x="493712" y="850889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১.২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১.২×১০০ =১২০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3231F-332E-46CA-B53D-FDBD4A2EE9CD}"/>
              </a:ext>
            </a:extLst>
          </p:cNvPr>
          <p:cNvSpPr txBox="1"/>
          <p:nvPr/>
        </p:nvSpPr>
        <p:spPr>
          <a:xfrm>
            <a:off x="6525078" y="3007973"/>
            <a:ext cx="550148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মামুনের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ক্লিনিক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বাজারের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৫০০ +১২০  = ৬২০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A7196D-9063-48E0-9579-D2D2445BFA83}"/>
              </a:ext>
            </a:extLst>
          </p:cNvPr>
          <p:cNvCxnSpPr>
            <a:cxnSpLocks/>
          </p:cNvCxnSpPr>
          <p:nvPr/>
        </p:nvCxnSpPr>
        <p:spPr>
          <a:xfrm flipV="1">
            <a:off x="989012" y="3869965"/>
            <a:ext cx="4171950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84C7E2-CA80-4142-B9B3-7FC9FB45C28F}"/>
              </a:ext>
            </a:extLst>
          </p:cNvPr>
          <p:cNvCxnSpPr>
            <a:cxnSpLocks/>
          </p:cNvCxnSpPr>
          <p:nvPr/>
        </p:nvCxnSpPr>
        <p:spPr>
          <a:xfrm flipH="1" flipV="1">
            <a:off x="4578220" y="2744785"/>
            <a:ext cx="725616" cy="8366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F786B79-7ED0-49E5-A07A-BD65B15FBEAE}"/>
              </a:ext>
            </a:extLst>
          </p:cNvPr>
          <p:cNvSpPr txBox="1"/>
          <p:nvPr/>
        </p:nvSpPr>
        <p:spPr>
          <a:xfrm>
            <a:off x="1240053" y="389413"/>
            <a:ext cx="7642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কমিউনিটি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ক্লিনিক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AB7784-59B2-4364-B719-2557CCFE8FB5}"/>
              </a:ext>
            </a:extLst>
          </p:cNvPr>
          <p:cNvSpPr txBox="1"/>
          <p:nvPr/>
        </p:nvSpPr>
        <p:spPr>
          <a:xfrm>
            <a:off x="470658" y="896646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মামুনের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২৫০০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২৫০০</a:t>
            </a:r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১০ = ২৫০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E58A83-99E0-4F02-8237-CB1A17C98365}"/>
              </a:ext>
            </a:extLst>
          </p:cNvPr>
          <p:cNvSpPr txBox="1"/>
          <p:nvPr/>
        </p:nvSpPr>
        <p:spPr>
          <a:xfrm>
            <a:off x="768404" y="842535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৩৫০০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= ৩৫০০</a:t>
            </a:r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১০ =৩৫০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D62070-A2CC-439E-B632-BD03DFD788D1}"/>
              </a:ext>
            </a:extLst>
          </p:cNvPr>
          <p:cNvSpPr txBox="1"/>
          <p:nvPr/>
        </p:nvSpPr>
        <p:spPr>
          <a:xfrm>
            <a:off x="1251580" y="391696"/>
            <a:ext cx="7642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২)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204FAD-DAB0-4DD6-8E19-6F17D36D4452}"/>
              </a:ext>
            </a:extLst>
          </p:cNvPr>
          <p:cNvSpPr txBox="1"/>
          <p:nvPr/>
        </p:nvSpPr>
        <p:spPr>
          <a:xfrm>
            <a:off x="6475411" y="3873743"/>
            <a:ext cx="5529629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মামুনের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শিলার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বাজারের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দুরত্ব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২৫০ +৩৫০  = ৬০০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ডেকামিটার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C313B3-9ED8-41C9-98D2-BF4D641FC5BF}"/>
              </a:ext>
            </a:extLst>
          </p:cNvPr>
          <p:cNvSpPr txBox="1"/>
          <p:nvPr/>
        </p:nvSpPr>
        <p:spPr>
          <a:xfrm>
            <a:off x="6525078" y="4836702"/>
            <a:ext cx="5529629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যেহেতু</a:t>
            </a:r>
            <a:r>
              <a:rPr lang="en-US" sz="24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 ৬০০&lt;৬২০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AC8541-328E-4D63-9925-8E4CF3ABC4C2}"/>
              </a:ext>
            </a:extLst>
          </p:cNvPr>
          <p:cNvSpPr txBox="1"/>
          <p:nvPr/>
        </p:nvSpPr>
        <p:spPr>
          <a:xfrm>
            <a:off x="9599612" y="2003734"/>
            <a:ext cx="13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৬০০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C99176-B93C-48E4-9948-5F9B03EFF3AD}"/>
              </a:ext>
            </a:extLst>
          </p:cNvPr>
          <p:cNvCxnSpPr>
            <a:cxnSpLocks/>
          </p:cNvCxnSpPr>
          <p:nvPr/>
        </p:nvCxnSpPr>
        <p:spPr>
          <a:xfrm flipV="1">
            <a:off x="872996" y="2381990"/>
            <a:ext cx="954216" cy="12780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D77A6C-BF0B-401C-82AD-EA5BD6E25E30}"/>
              </a:ext>
            </a:extLst>
          </p:cNvPr>
          <p:cNvCxnSpPr>
            <a:cxnSpLocks/>
          </p:cNvCxnSpPr>
          <p:nvPr/>
        </p:nvCxnSpPr>
        <p:spPr>
          <a:xfrm flipV="1">
            <a:off x="2562678" y="2209800"/>
            <a:ext cx="1855334" cy="936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29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0" grpId="0"/>
      <p:bldP spid="64" grpId="0" animBg="1"/>
      <p:bldP spid="11" grpId="0"/>
      <p:bldP spid="11" grpId="1"/>
      <p:bldP spid="12" grpId="0"/>
      <p:bldP spid="12" grpId="1"/>
      <p:bldP spid="13" grpId="0"/>
      <p:bldP spid="13" grpId="1"/>
      <p:bldP spid="14" grpId="0" animBg="1"/>
      <p:bldP spid="19" grpId="0"/>
      <p:bldP spid="19" grpId="1"/>
      <p:bldP spid="26" grpId="0"/>
      <p:bldP spid="26" grpId="1"/>
      <p:bldP spid="27" grpId="0"/>
      <p:bldP spid="27" grpId="1"/>
      <p:bldP spid="28" grpId="0"/>
      <p:bldP spid="29" grpId="0" animBg="1"/>
      <p:bldP spid="30" grpId="0" animBg="1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93912" y="4951430"/>
            <a:ext cx="8001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B5C2FE7-06AC-4C68-939B-23C09108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12" y="-19878"/>
            <a:ext cx="7543800" cy="494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7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418012" y="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532812" y="-9939"/>
            <a:ext cx="1844634" cy="1326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1012" y="16002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E8C88A-188D-4CDB-BCFA-80498A5D4DEC}"/>
              </a:ext>
            </a:extLst>
          </p:cNvPr>
          <p:cNvSpPr txBox="1"/>
          <p:nvPr/>
        </p:nvSpPr>
        <p:spPr>
          <a:xfrm>
            <a:off x="684212" y="2224732"/>
            <a:ext cx="1112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৯.৫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৭.৫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1041AE-D66A-480A-8CE5-82FCF4A6A1FD}"/>
              </a:ext>
            </a:extLst>
          </p:cNvPr>
          <p:cNvSpPr txBox="1"/>
          <p:nvPr/>
        </p:nvSpPr>
        <p:spPr>
          <a:xfrm>
            <a:off x="1722920" y="3465443"/>
            <a:ext cx="6686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633585-1D77-43DE-A2B4-F66024CF3F46}"/>
              </a:ext>
            </a:extLst>
          </p:cNvPr>
          <p:cNvSpPr txBox="1"/>
          <p:nvPr/>
        </p:nvSpPr>
        <p:spPr>
          <a:xfrm>
            <a:off x="1722919" y="4046505"/>
            <a:ext cx="6686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93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584D11-92F7-4040-884E-A5AF76C3A771}"/>
              </a:ext>
            </a:extLst>
          </p:cNvPr>
          <p:cNvSpPr/>
          <p:nvPr/>
        </p:nvSpPr>
        <p:spPr>
          <a:xfrm>
            <a:off x="2010579" y="432399"/>
            <a:ext cx="6824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06B114-FABA-4241-9DF9-593EDF8A3547}"/>
              </a:ext>
            </a:extLst>
          </p:cNvPr>
          <p:cNvSpPr txBox="1"/>
          <p:nvPr/>
        </p:nvSpPr>
        <p:spPr>
          <a:xfrm>
            <a:off x="684212" y="979920"/>
            <a:ext cx="1112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৯.৫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৭.৫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73A2B6-E668-4CC2-90DC-6F5CBBD4274A}"/>
              </a:ext>
            </a:extLst>
          </p:cNvPr>
          <p:cNvSpPr txBox="1"/>
          <p:nvPr/>
        </p:nvSpPr>
        <p:spPr>
          <a:xfrm>
            <a:off x="1827212" y="2864103"/>
            <a:ext cx="66861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70F540-6C4C-40F5-9355-8549C3132F90}"/>
              </a:ext>
            </a:extLst>
          </p:cNvPr>
          <p:cNvSpPr txBox="1"/>
          <p:nvPr/>
        </p:nvSpPr>
        <p:spPr>
          <a:xfrm>
            <a:off x="1598612" y="35814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৭.৫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৭.৫×১০০০ = ৭৫০০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5E0A9C-F760-4FCE-BF22-7F0EFF044523}"/>
              </a:ext>
            </a:extLst>
          </p:cNvPr>
          <p:cNvSpPr txBox="1"/>
          <p:nvPr/>
        </p:nvSpPr>
        <p:spPr>
          <a:xfrm>
            <a:off x="1674812" y="4388365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(৫০০+৭৫০০)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72606D-A5B7-481D-87BB-A6E1A9AA963B}"/>
              </a:ext>
            </a:extLst>
          </p:cNvPr>
          <p:cNvSpPr txBox="1"/>
          <p:nvPr/>
        </p:nvSpPr>
        <p:spPr>
          <a:xfrm>
            <a:off x="6072946" y="5105662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= ৮০০০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6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36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584D11-92F7-4040-884E-A5AF76C3A771}"/>
              </a:ext>
            </a:extLst>
          </p:cNvPr>
          <p:cNvSpPr/>
          <p:nvPr/>
        </p:nvSpPr>
        <p:spPr>
          <a:xfrm>
            <a:off x="2010579" y="432399"/>
            <a:ext cx="68243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06B114-FABA-4241-9DF9-593EDF8A3547}"/>
              </a:ext>
            </a:extLst>
          </p:cNvPr>
          <p:cNvSpPr txBox="1"/>
          <p:nvPr/>
        </p:nvSpPr>
        <p:spPr>
          <a:xfrm>
            <a:off x="684212" y="979920"/>
            <a:ext cx="1112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৯.৫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৭.৫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73A2B6-E668-4CC2-90DC-6F5CBBD4274A}"/>
              </a:ext>
            </a:extLst>
          </p:cNvPr>
          <p:cNvSpPr txBox="1"/>
          <p:nvPr/>
        </p:nvSpPr>
        <p:spPr>
          <a:xfrm>
            <a:off x="1293812" y="2637977"/>
            <a:ext cx="960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অনুষ্কার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৯.৫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5E0A9C-F760-4FCE-BF22-7F0EFF044523}"/>
              </a:ext>
            </a:extLst>
          </p:cNvPr>
          <p:cNvSpPr txBox="1"/>
          <p:nvPr/>
        </p:nvSpPr>
        <p:spPr>
          <a:xfrm>
            <a:off x="1193650" y="3375151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হেঁটে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বাসে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= ৮০০০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72606D-A5B7-481D-87BB-A6E1A9AA963B}"/>
              </a:ext>
            </a:extLst>
          </p:cNvPr>
          <p:cNvSpPr txBox="1"/>
          <p:nvPr/>
        </p:nvSpPr>
        <p:spPr>
          <a:xfrm>
            <a:off x="5644792" y="3976491"/>
            <a:ext cx="4793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= (৮০০০ </a:t>
            </a:r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 ১০০০)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2EF5A4-63E9-49B0-9095-4C84BEC361FB}"/>
              </a:ext>
            </a:extLst>
          </p:cNvPr>
          <p:cNvSpPr txBox="1"/>
          <p:nvPr/>
        </p:nvSpPr>
        <p:spPr>
          <a:xfrm>
            <a:off x="1293812" y="5293305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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অরিত্রি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(৯.৫ – ৮ ) = ১.৫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315D7-C4E9-4C94-929E-EB8128549A9C}"/>
              </a:ext>
            </a:extLst>
          </p:cNvPr>
          <p:cNvSpPr txBox="1"/>
          <p:nvPr/>
        </p:nvSpPr>
        <p:spPr>
          <a:xfrm>
            <a:off x="5789612" y="4580349"/>
            <a:ext cx="4793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itchFamily="2" charset="0"/>
                <a:cs typeface="NikoshBAN" pitchFamily="2" charset="0"/>
              </a:rPr>
              <a:t>= ৮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4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36" grpId="0"/>
      <p:bldP spid="40" grpId="0"/>
      <p:bldP spid="41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840</Words>
  <Application>Microsoft Office PowerPoint</Application>
  <PresentationFormat>Custom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Harlow Solid Italic</vt:lpstr>
      <vt:lpstr>Kalpurush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85</cp:revision>
  <dcterms:created xsi:type="dcterms:W3CDTF">2006-08-16T00:00:00Z</dcterms:created>
  <dcterms:modified xsi:type="dcterms:W3CDTF">2026-09-19T02:35:58Z</dcterms:modified>
</cp:coreProperties>
</file>