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9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980AC0-8A87-469C-AD4B-E3AA7E266E69}" type="doc">
      <dgm:prSet loTypeId="urn:microsoft.com/office/officeart/2005/8/layout/default" loCatId="list" qsTypeId="urn:microsoft.com/office/officeart/2005/8/quickstyle/simple1#30" qsCatId="simple" csTypeId="urn:microsoft.com/office/officeart/2005/8/colors/colorful1#3" csCatId="colorful"/>
      <dgm:spPr/>
      <dgm:t>
        <a:bodyPr/>
        <a:lstStyle/>
        <a:p>
          <a:endParaRPr lang="en-US"/>
        </a:p>
      </dgm:t>
    </dgm:pt>
    <dgm:pt modelId="{2DE73116-7AB6-4740-807A-4278313901C8}">
      <dgm:prSet/>
      <dgm:spPr/>
      <dgm:t>
        <a:bodyPr/>
        <a:lstStyle/>
        <a:p>
          <a:r>
            <a:rPr lang="en-US"/>
            <a:t>সেফটি হেলমেট (Safety Helmet):</a:t>
          </a:r>
        </a:p>
      </dgm:t>
    </dgm:pt>
    <dgm:pt modelId="{139D331A-3CF2-4E2E-BF3E-12663E3BD973}" type="parTrans" cxnId="{01694D81-6F03-444A-BCAF-936EC9A4D51D}">
      <dgm:prSet/>
      <dgm:spPr/>
      <dgm:t>
        <a:bodyPr/>
        <a:lstStyle/>
        <a:p>
          <a:endParaRPr lang="en-US"/>
        </a:p>
      </dgm:t>
    </dgm:pt>
    <dgm:pt modelId="{5DD8D1A7-E1DB-4345-84B0-C09B771C042A}" type="sibTrans" cxnId="{01694D81-6F03-444A-BCAF-936EC9A4D51D}">
      <dgm:prSet/>
      <dgm:spPr/>
      <dgm:t>
        <a:bodyPr/>
        <a:lstStyle/>
        <a:p>
          <a:endParaRPr lang="en-US"/>
        </a:p>
      </dgm:t>
    </dgm:pt>
    <dgm:pt modelId="{46A9F792-1B4E-40AE-8DE5-4176CE5ADB72}">
      <dgm:prSet/>
      <dgm:spPr/>
      <dgm:t>
        <a:bodyPr/>
        <a:lstStyle/>
        <a:p>
          <a:r>
            <a:rPr lang="en-US"/>
            <a:t>সেফটি গগলস বা ফেস শিল্ড (Safety Goggles/Face Shield):</a:t>
          </a:r>
        </a:p>
      </dgm:t>
    </dgm:pt>
    <dgm:pt modelId="{25443FD0-02F3-458D-BCD4-CA2B329AC924}" type="parTrans" cxnId="{D309B012-FFED-43B3-84A1-E84C3F6F070B}">
      <dgm:prSet/>
      <dgm:spPr/>
      <dgm:t>
        <a:bodyPr/>
        <a:lstStyle/>
        <a:p>
          <a:endParaRPr lang="en-US"/>
        </a:p>
      </dgm:t>
    </dgm:pt>
    <dgm:pt modelId="{36CCA1BF-CBD1-4B05-B4F9-E1FD5B2F06B1}" type="sibTrans" cxnId="{D309B012-FFED-43B3-84A1-E84C3F6F070B}">
      <dgm:prSet/>
      <dgm:spPr/>
      <dgm:t>
        <a:bodyPr/>
        <a:lstStyle/>
        <a:p>
          <a:endParaRPr lang="en-US"/>
        </a:p>
      </dgm:t>
    </dgm:pt>
    <dgm:pt modelId="{67BA2952-97B4-4793-B3D5-8CDDB7D7A84C}">
      <dgm:prSet/>
      <dgm:spPr/>
      <dgm:t>
        <a:bodyPr/>
        <a:lstStyle/>
        <a:p>
          <a:r>
            <a:rPr lang="en-US"/>
            <a:t>ইয়ারপ্লাগ বা ইয়ারমাফ (Earplugs/Earmuffs):</a:t>
          </a:r>
        </a:p>
      </dgm:t>
    </dgm:pt>
    <dgm:pt modelId="{8E2AE719-89C2-442B-80BF-2920707BEB98}" type="parTrans" cxnId="{0C5D1AE7-9875-435B-BE11-039FA393E1C0}">
      <dgm:prSet/>
      <dgm:spPr/>
      <dgm:t>
        <a:bodyPr/>
        <a:lstStyle/>
        <a:p>
          <a:endParaRPr lang="en-US"/>
        </a:p>
      </dgm:t>
    </dgm:pt>
    <dgm:pt modelId="{9C73645E-246D-4999-937B-44AE92402CE1}" type="sibTrans" cxnId="{0C5D1AE7-9875-435B-BE11-039FA393E1C0}">
      <dgm:prSet/>
      <dgm:spPr/>
      <dgm:t>
        <a:bodyPr/>
        <a:lstStyle/>
        <a:p>
          <a:endParaRPr lang="en-US"/>
        </a:p>
      </dgm:t>
    </dgm:pt>
    <dgm:pt modelId="{EDCF56F4-ABF1-456B-84EB-DB44EF3CC032}">
      <dgm:prSet/>
      <dgm:spPr/>
      <dgm:t>
        <a:bodyPr/>
        <a:lstStyle/>
        <a:p>
          <a:r>
            <a:rPr lang="en-US"/>
            <a:t>মাস্ক বা রেসপিরেটর (Mask/Respirator):</a:t>
          </a:r>
        </a:p>
      </dgm:t>
    </dgm:pt>
    <dgm:pt modelId="{F11B289B-BFF4-4712-B489-DB7AFB49B3EC}" type="parTrans" cxnId="{C836C44F-F895-4F65-9A8A-D630E886A9AD}">
      <dgm:prSet/>
      <dgm:spPr/>
      <dgm:t>
        <a:bodyPr/>
        <a:lstStyle/>
        <a:p>
          <a:endParaRPr lang="en-US"/>
        </a:p>
      </dgm:t>
    </dgm:pt>
    <dgm:pt modelId="{D3482CC8-1EB2-4087-A0B6-A7178301E199}" type="sibTrans" cxnId="{C836C44F-F895-4F65-9A8A-D630E886A9AD}">
      <dgm:prSet/>
      <dgm:spPr/>
      <dgm:t>
        <a:bodyPr/>
        <a:lstStyle/>
        <a:p>
          <a:endParaRPr lang="en-US"/>
        </a:p>
      </dgm:t>
    </dgm:pt>
    <dgm:pt modelId="{565580A4-8AAD-4FCE-A09D-452226DCF48A}">
      <dgm:prSet/>
      <dgm:spPr/>
      <dgm:t>
        <a:bodyPr/>
        <a:lstStyle/>
        <a:p>
          <a:r>
            <a:rPr lang="en-US"/>
            <a:t>গ্লাভস বা হাতমোজা (Gloves):</a:t>
          </a:r>
        </a:p>
      </dgm:t>
    </dgm:pt>
    <dgm:pt modelId="{E6B19CEA-A8FD-48B1-B451-7F55A2ACD16F}" type="parTrans" cxnId="{D29E6A2E-DF44-4939-B56D-6A5B1156954B}">
      <dgm:prSet/>
      <dgm:spPr/>
      <dgm:t>
        <a:bodyPr/>
        <a:lstStyle/>
        <a:p>
          <a:endParaRPr lang="en-US"/>
        </a:p>
      </dgm:t>
    </dgm:pt>
    <dgm:pt modelId="{3B2235AF-D12D-4A95-9631-2394DBEB8FA0}" type="sibTrans" cxnId="{D29E6A2E-DF44-4939-B56D-6A5B1156954B}">
      <dgm:prSet/>
      <dgm:spPr/>
      <dgm:t>
        <a:bodyPr/>
        <a:lstStyle/>
        <a:p>
          <a:endParaRPr lang="en-US"/>
        </a:p>
      </dgm:t>
    </dgm:pt>
    <dgm:pt modelId="{1EE3A526-7E8F-4C86-99C1-229C3A025E15}">
      <dgm:prSet/>
      <dgm:spPr/>
      <dgm:t>
        <a:bodyPr/>
        <a:lstStyle/>
        <a:p>
          <a:r>
            <a:rPr lang="en-US"/>
            <a:t>সেফটি বুট বা জুতো (Safety Shoes):</a:t>
          </a:r>
        </a:p>
      </dgm:t>
    </dgm:pt>
    <dgm:pt modelId="{E18FCC19-8D78-477E-AB16-8C8C3D1FDF81}" type="parTrans" cxnId="{CF05ABB1-D0B8-4786-803A-54E86A474E4A}">
      <dgm:prSet/>
      <dgm:spPr/>
      <dgm:t>
        <a:bodyPr/>
        <a:lstStyle/>
        <a:p>
          <a:endParaRPr lang="en-US"/>
        </a:p>
      </dgm:t>
    </dgm:pt>
    <dgm:pt modelId="{4D37076A-6C4D-4E84-B391-0871EE41246B}" type="sibTrans" cxnId="{CF05ABB1-D0B8-4786-803A-54E86A474E4A}">
      <dgm:prSet/>
      <dgm:spPr/>
      <dgm:t>
        <a:bodyPr/>
        <a:lstStyle/>
        <a:p>
          <a:endParaRPr lang="en-US"/>
        </a:p>
      </dgm:t>
    </dgm:pt>
    <dgm:pt modelId="{35326FCA-D70D-4CE4-BF59-661A825BEE6C}">
      <dgm:prSet/>
      <dgm:spPr/>
      <dgm:t>
        <a:bodyPr/>
        <a:lstStyle/>
        <a:p>
          <a:r>
            <a:rPr lang="en-US"/>
            <a:t>অ্যাপ্রন বা কভারঅল (Apron/Coverall): </a:t>
          </a:r>
        </a:p>
      </dgm:t>
    </dgm:pt>
    <dgm:pt modelId="{6693749C-67ED-46F8-AF4C-37F43EE3D091}" type="parTrans" cxnId="{2103CB2D-5B7E-4CC9-9F5E-BE601F163232}">
      <dgm:prSet/>
      <dgm:spPr/>
      <dgm:t>
        <a:bodyPr/>
        <a:lstStyle/>
        <a:p>
          <a:endParaRPr lang="en-US"/>
        </a:p>
      </dgm:t>
    </dgm:pt>
    <dgm:pt modelId="{43B96A35-BFA6-45BD-9E81-424F514352D9}" type="sibTrans" cxnId="{2103CB2D-5B7E-4CC9-9F5E-BE601F163232}">
      <dgm:prSet/>
      <dgm:spPr/>
      <dgm:t>
        <a:bodyPr/>
        <a:lstStyle/>
        <a:p>
          <a:endParaRPr lang="en-US"/>
        </a:p>
      </dgm:t>
    </dgm:pt>
    <dgm:pt modelId="{8D2C5B19-7FE2-4C9D-8441-C83D761A68B7}">
      <dgm:prSet/>
      <dgm:spPr/>
      <dgm:t>
        <a:bodyPr/>
        <a:lstStyle/>
        <a:p>
          <a:r>
            <a:rPr lang="en-US"/>
            <a:t>সেফটি বেল্ট বা হার্নেস (Safety Harness):</a:t>
          </a:r>
        </a:p>
      </dgm:t>
    </dgm:pt>
    <dgm:pt modelId="{4D2708F0-D2BD-437F-8830-F4C37DB8AE9E}" type="parTrans" cxnId="{20960FF9-42B4-4091-B141-A121040B8026}">
      <dgm:prSet/>
      <dgm:spPr/>
      <dgm:t>
        <a:bodyPr/>
        <a:lstStyle/>
        <a:p>
          <a:endParaRPr lang="en-US"/>
        </a:p>
      </dgm:t>
    </dgm:pt>
    <dgm:pt modelId="{A7505A5A-E718-48C5-B17D-35F09FA8474A}" type="sibTrans" cxnId="{20960FF9-42B4-4091-B141-A121040B8026}">
      <dgm:prSet/>
      <dgm:spPr/>
      <dgm:t>
        <a:bodyPr/>
        <a:lstStyle/>
        <a:p>
          <a:endParaRPr lang="en-US"/>
        </a:p>
      </dgm:t>
    </dgm:pt>
    <dgm:pt modelId="{C351F260-E2D7-4593-A526-09D73FF0CEB3}" type="pres">
      <dgm:prSet presAssocID="{6B980AC0-8A87-469C-AD4B-E3AA7E266E69}" presName="diagram" presStyleCnt="0">
        <dgm:presLayoutVars>
          <dgm:dir/>
          <dgm:resizeHandles val="exact"/>
        </dgm:presLayoutVars>
      </dgm:prSet>
      <dgm:spPr/>
    </dgm:pt>
    <dgm:pt modelId="{4B53EEC4-6F55-49E9-963B-1D7F188307A2}" type="pres">
      <dgm:prSet presAssocID="{2DE73116-7AB6-4740-807A-4278313901C8}" presName="node" presStyleLbl="node1" presStyleIdx="0" presStyleCnt="8">
        <dgm:presLayoutVars>
          <dgm:bulletEnabled val="1"/>
        </dgm:presLayoutVars>
      </dgm:prSet>
      <dgm:spPr/>
    </dgm:pt>
    <dgm:pt modelId="{A49A7238-D416-4822-A626-EE17757311D3}" type="pres">
      <dgm:prSet presAssocID="{5DD8D1A7-E1DB-4345-84B0-C09B771C042A}" presName="sibTrans" presStyleCnt="0"/>
      <dgm:spPr/>
    </dgm:pt>
    <dgm:pt modelId="{643C33BA-43EC-4F59-A120-AE0F3F03FD1E}" type="pres">
      <dgm:prSet presAssocID="{46A9F792-1B4E-40AE-8DE5-4176CE5ADB72}" presName="node" presStyleLbl="node1" presStyleIdx="1" presStyleCnt="8">
        <dgm:presLayoutVars>
          <dgm:bulletEnabled val="1"/>
        </dgm:presLayoutVars>
      </dgm:prSet>
      <dgm:spPr/>
    </dgm:pt>
    <dgm:pt modelId="{0461F038-B178-4782-83A6-F1EBAE335DCE}" type="pres">
      <dgm:prSet presAssocID="{36CCA1BF-CBD1-4B05-B4F9-E1FD5B2F06B1}" presName="sibTrans" presStyleCnt="0"/>
      <dgm:spPr/>
    </dgm:pt>
    <dgm:pt modelId="{6E0E2088-34F0-48D7-9674-999F262C9227}" type="pres">
      <dgm:prSet presAssocID="{67BA2952-97B4-4793-B3D5-8CDDB7D7A84C}" presName="node" presStyleLbl="node1" presStyleIdx="2" presStyleCnt="8">
        <dgm:presLayoutVars>
          <dgm:bulletEnabled val="1"/>
        </dgm:presLayoutVars>
      </dgm:prSet>
      <dgm:spPr/>
    </dgm:pt>
    <dgm:pt modelId="{41E565DC-010A-42C9-AF9D-1F70867CBB2A}" type="pres">
      <dgm:prSet presAssocID="{9C73645E-246D-4999-937B-44AE92402CE1}" presName="sibTrans" presStyleCnt="0"/>
      <dgm:spPr/>
    </dgm:pt>
    <dgm:pt modelId="{EA98206A-C562-46CD-A091-2363FA997643}" type="pres">
      <dgm:prSet presAssocID="{EDCF56F4-ABF1-456B-84EB-DB44EF3CC032}" presName="node" presStyleLbl="node1" presStyleIdx="3" presStyleCnt="8">
        <dgm:presLayoutVars>
          <dgm:bulletEnabled val="1"/>
        </dgm:presLayoutVars>
      </dgm:prSet>
      <dgm:spPr/>
    </dgm:pt>
    <dgm:pt modelId="{36572973-2C2D-495F-9930-DC68A684FE87}" type="pres">
      <dgm:prSet presAssocID="{D3482CC8-1EB2-4087-A0B6-A7178301E199}" presName="sibTrans" presStyleCnt="0"/>
      <dgm:spPr/>
    </dgm:pt>
    <dgm:pt modelId="{3FF973C1-4248-407E-B624-EB5C8D3A8EAE}" type="pres">
      <dgm:prSet presAssocID="{565580A4-8AAD-4FCE-A09D-452226DCF48A}" presName="node" presStyleLbl="node1" presStyleIdx="4" presStyleCnt="8">
        <dgm:presLayoutVars>
          <dgm:bulletEnabled val="1"/>
        </dgm:presLayoutVars>
      </dgm:prSet>
      <dgm:spPr/>
    </dgm:pt>
    <dgm:pt modelId="{AB8B0CA0-D7E1-4564-9EAB-46C642352647}" type="pres">
      <dgm:prSet presAssocID="{3B2235AF-D12D-4A95-9631-2394DBEB8FA0}" presName="sibTrans" presStyleCnt="0"/>
      <dgm:spPr/>
    </dgm:pt>
    <dgm:pt modelId="{F9DD5754-8EE7-4E91-B823-F7E380126CF3}" type="pres">
      <dgm:prSet presAssocID="{1EE3A526-7E8F-4C86-99C1-229C3A025E15}" presName="node" presStyleLbl="node1" presStyleIdx="5" presStyleCnt="8">
        <dgm:presLayoutVars>
          <dgm:bulletEnabled val="1"/>
        </dgm:presLayoutVars>
      </dgm:prSet>
      <dgm:spPr/>
    </dgm:pt>
    <dgm:pt modelId="{1CEA7E3B-D5D4-4BDE-B178-4F64588E6A78}" type="pres">
      <dgm:prSet presAssocID="{4D37076A-6C4D-4E84-B391-0871EE41246B}" presName="sibTrans" presStyleCnt="0"/>
      <dgm:spPr/>
    </dgm:pt>
    <dgm:pt modelId="{682513DA-ED8D-4C1D-BEE4-19467B96D673}" type="pres">
      <dgm:prSet presAssocID="{35326FCA-D70D-4CE4-BF59-661A825BEE6C}" presName="node" presStyleLbl="node1" presStyleIdx="6" presStyleCnt="8">
        <dgm:presLayoutVars>
          <dgm:bulletEnabled val="1"/>
        </dgm:presLayoutVars>
      </dgm:prSet>
      <dgm:spPr/>
    </dgm:pt>
    <dgm:pt modelId="{30C4D55B-B468-49FC-809B-7493781587BC}" type="pres">
      <dgm:prSet presAssocID="{43B96A35-BFA6-45BD-9E81-424F514352D9}" presName="sibTrans" presStyleCnt="0"/>
      <dgm:spPr/>
    </dgm:pt>
    <dgm:pt modelId="{3921329B-5283-42EF-977C-48FA5F271687}" type="pres">
      <dgm:prSet presAssocID="{8D2C5B19-7FE2-4C9D-8441-C83D761A68B7}" presName="node" presStyleLbl="node1" presStyleIdx="7" presStyleCnt="8">
        <dgm:presLayoutVars>
          <dgm:bulletEnabled val="1"/>
        </dgm:presLayoutVars>
      </dgm:prSet>
      <dgm:spPr/>
    </dgm:pt>
  </dgm:ptLst>
  <dgm:cxnLst>
    <dgm:cxn modelId="{D309B012-FFED-43B3-84A1-E84C3F6F070B}" srcId="{6B980AC0-8A87-469C-AD4B-E3AA7E266E69}" destId="{46A9F792-1B4E-40AE-8DE5-4176CE5ADB72}" srcOrd="1" destOrd="0" parTransId="{25443FD0-02F3-458D-BCD4-CA2B329AC924}" sibTransId="{36CCA1BF-CBD1-4B05-B4F9-E1FD5B2F06B1}"/>
    <dgm:cxn modelId="{21FA201D-9D4B-4967-BBFA-26C286FE31C0}" type="presOf" srcId="{EDCF56F4-ABF1-456B-84EB-DB44EF3CC032}" destId="{EA98206A-C562-46CD-A091-2363FA997643}" srcOrd="0" destOrd="0" presId="urn:microsoft.com/office/officeart/2005/8/layout/default"/>
    <dgm:cxn modelId="{B7046021-ACDF-4502-8F8F-2548BF8C69CD}" type="presOf" srcId="{2DE73116-7AB6-4740-807A-4278313901C8}" destId="{4B53EEC4-6F55-49E9-963B-1D7F188307A2}" srcOrd="0" destOrd="0" presId="urn:microsoft.com/office/officeart/2005/8/layout/default"/>
    <dgm:cxn modelId="{2103CB2D-5B7E-4CC9-9F5E-BE601F163232}" srcId="{6B980AC0-8A87-469C-AD4B-E3AA7E266E69}" destId="{35326FCA-D70D-4CE4-BF59-661A825BEE6C}" srcOrd="6" destOrd="0" parTransId="{6693749C-67ED-46F8-AF4C-37F43EE3D091}" sibTransId="{43B96A35-BFA6-45BD-9E81-424F514352D9}"/>
    <dgm:cxn modelId="{D29E6A2E-DF44-4939-B56D-6A5B1156954B}" srcId="{6B980AC0-8A87-469C-AD4B-E3AA7E266E69}" destId="{565580A4-8AAD-4FCE-A09D-452226DCF48A}" srcOrd="4" destOrd="0" parTransId="{E6B19CEA-A8FD-48B1-B451-7F55A2ACD16F}" sibTransId="{3B2235AF-D12D-4A95-9631-2394DBEB8FA0}"/>
    <dgm:cxn modelId="{A85ECA5D-F3F6-4557-9FEB-B0BEAC5622E2}" type="presOf" srcId="{46A9F792-1B4E-40AE-8DE5-4176CE5ADB72}" destId="{643C33BA-43EC-4F59-A120-AE0F3F03FD1E}" srcOrd="0" destOrd="0" presId="urn:microsoft.com/office/officeart/2005/8/layout/default"/>
    <dgm:cxn modelId="{C836C44F-F895-4F65-9A8A-D630E886A9AD}" srcId="{6B980AC0-8A87-469C-AD4B-E3AA7E266E69}" destId="{EDCF56F4-ABF1-456B-84EB-DB44EF3CC032}" srcOrd="3" destOrd="0" parTransId="{F11B289B-BFF4-4712-B489-DB7AFB49B3EC}" sibTransId="{D3482CC8-1EB2-4087-A0B6-A7178301E199}"/>
    <dgm:cxn modelId="{E8124B56-4327-4AB7-908E-E89A77547243}" type="presOf" srcId="{1EE3A526-7E8F-4C86-99C1-229C3A025E15}" destId="{F9DD5754-8EE7-4E91-B823-F7E380126CF3}" srcOrd="0" destOrd="0" presId="urn:microsoft.com/office/officeart/2005/8/layout/default"/>
    <dgm:cxn modelId="{FF4DA85A-A929-439B-B611-763247D3EDCF}" type="presOf" srcId="{8D2C5B19-7FE2-4C9D-8441-C83D761A68B7}" destId="{3921329B-5283-42EF-977C-48FA5F271687}" srcOrd="0" destOrd="0" presId="urn:microsoft.com/office/officeart/2005/8/layout/default"/>
    <dgm:cxn modelId="{01694D81-6F03-444A-BCAF-936EC9A4D51D}" srcId="{6B980AC0-8A87-469C-AD4B-E3AA7E266E69}" destId="{2DE73116-7AB6-4740-807A-4278313901C8}" srcOrd="0" destOrd="0" parTransId="{139D331A-3CF2-4E2E-BF3E-12663E3BD973}" sibTransId="{5DD8D1A7-E1DB-4345-84B0-C09B771C042A}"/>
    <dgm:cxn modelId="{F78439AD-6330-4987-B90F-80B15084C432}" type="presOf" srcId="{67BA2952-97B4-4793-B3D5-8CDDB7D7A84C}" destId="{6E0E2088-34F0-48D7-9674-999F262C9227}" srcOrd="0" destOrd="0" presId="urn:microsoft.com/office/officeart/2005/8/layout/default"/>
    <dgm:cxn modelId="{CF05ABB1-D0B8-4786-803A-54E86A474E4A}" srcId="{6B980AC0-8A87-469C-AD4B-E3AA7E266E69}" destId="{1EE3A526-7E8F-4C86-99C1-229C3A025E15}" srcOrd="5" destOrd="0" parTransId="{E18FCC19-8D78-477E-AB16-8C8C3D1FDF81}" sibTransId="{4D37076A-6C4D-4E84-B391-0871EE41246B}"/>
    <dgm:cxn modelId="{5B413EB6-07C4-4283-9F09-A5478E0F1584}" type="presOf" srcId="{6B980AC0-8A87-469C-AD4B-E3AA7E266E69}" destId="{C351F260-E2D7-4593-A526-09D73FF0CEB3}" srcOrd="0" destOrd="0" presId="urn:microsoft.com/office/officeart/2005/8/layout/default"/>
    <dgm:cxn modelId="{E92B71C6-073B-4B91-A006-9685D85987FE}" type="presOf" srcId="{565580A4-8AAD-4FCE-A09D-452226DCF48A}" destId="{3FF973C1-4248-407E-B624-EB5C8D3A8EAE}" srcOrd="0" destOrd="0" presId="urn:microsoft.com/office/officeart/2005/8/layout/default"/>
    <dgm:cxn modelId="{0C5D1AE7-9875-435B-BE11-039FA393E1C0}" srcId="{6B980AC0-8A87-469C-AD4B-E3AA7E266E69}" destId="{67BA2952-97B4-4793-B3D5-8CDDB7D7A84C}" srcOrd="2" destOrd="0" parTransId="{8E2AE719-89C2-442B-80BF-2920707BEB98}" sibTransId="{9C73645E-246D-4999-937B-44AE92402CE1}"/>
    <dgm:cxn modelId="{6BFBFEED-CC31-4DF4-875E-7265BE0726BC}" type="presOf" srcId="{35326FCA-D70D-4CE4-BF59-661A825BEE6C}" destId="{682513DA-ED8D-4C1D-BEE4-19467B96D673}" srcOrd="0" destOrd="0" presId="urn:microsoft.com/office/officeart/2005/8/layout/default"/>
    <dgm:cxn modelId="{20960FF9-42B4-4091-B141-A121040B8026}" srcId="{6B980AC0-8A87-469C-AD4B-E3AA7E266E69}" destId="{8D2C5B19-7FE2-4C9D-8441-C83D761A68B7}" srcOrd="7" destOrd="0" parTransId="{4D2708F0-D2BD-437F-8830-F4C37DB8AE9E}" sibTransId="{A7505A5A-E718-48C5-B17D-35F09FA8474A}"/>
    <dgm:cxn modelId="{F211EE7F-CAC3-4774-9438-9A79164D2C23}" type="presParOf" srcId="{C351F260-E2D7-4593-A526-09D73FF0CEB3}" destId="{4B53EEC4-6F55-49E9-963B-1D7F188307A2}" srcOrd="0" destOrd="0" presId="urn:microsoft.com/office/officeart/2005/8/layout/default"/>
    <dgm:cxn modelId="{97D37584-0892-476E-BE1C-6D3E63ADF000}" type="presParOf" srcId="{C351F260-E2D7-4593-A526-09D73FF0CEB3}" destId="{A49A7238-D416-4822-A626-EE17757311D3}" srcOrd="1" destOrd="0" presId="urn:microsoft.com/office/officeart/2005/8/layout/default"/>
    <dgm:cxn modelId="{FCEC8CEF-BEA5-4B3D-B494-6CF6D05D2C89}" type="presParOf" srcId="{C351F260-E2D7-4593-A526-09D73FF0CEB3}" destId="{643C33BA-43EC-4F59-A120-AE0F3F03FD1E}" srcOrd="2" destOrd="0" presId="urn:microsoft.com/office/officeart/2005/8/layout/default"/>
    <dgm:cxn modelId="{A5309FE1-188B-4837-AF05-74492F285133}" type="presParOf" srcId="{C351F260-E2D7-4593-A526-09D73FF0CEB3}" destId="{0461F038-B178-4782-83A6-F1EBAE335DCE}" srcOrd="3" destOrd="0" presId="urn:microsoft.com/office/officeart/2005/8/layout/default"/>
    <dgm:cxn modelId="{041CF787-4743-496E-8A09-F02176D505B6}" type="presParOf" srcId="{C351F260-E2D7-4593-A526-09D73FF0CEB3}" destId="{6E0E2088-34F0-48D7-9674-999F262C9227}" srcOrd="4" destOrd="0" presId="urn:microsoft.com/office/officeart/2005/8/layout/default"/>
    <dgm:cxn modelId="{8481864E-0DA5-4308-ABFD-534D566C012E}" type="presParOf" srcId="{C351F260-E2D7-4593-A526-09D73FF0CEB3}" destId="{41E565DC-010A-42C9-AF9D-1F70867CBB2A}" srcOrd="5" destOrd="0" presId="urn:microsoft.com/office/officeart/2005/8/layout/default"/>
    <dgm:cxn modelId="{59D3BC4E-1B96-4016-863B-2D202F8B8F11}" type="presParOf" srcId="{C351F260-E2D7-4593-A526-09D73FF0CEB3}" destId="{EA98206A-C562-46CD-A091-2363FA997643}" srcOrd="6" destOrd="0" presId="urn:microsoft.com/office/officeart/2005/8/layout/default"/>
    <dgm:cxn modelId="{CE19AB21-5A11-4047-BC7E-EA62FEF939EB}" type="presParOf" srcId="{C351F260-E2D7-4593-A526-09D73FF0CEB3}" destId="{36572973-2C2D-495F-9930-DC68A684FE87}" srcOrd="7" destOrd="0" presId="urn:microsoft.com/office/officeart/2005/8/layout/default"/>
    <dgm:cxn modelId="{A97EAAC5-6564-46D2-AA33-62B1612708F6}" type="presParOf" srcId="{C351F260-E2D7-4593-A526-09D73FF0CEB3}" destId="{3FF973C1-4248-407E-B624-EB5C8D3A8EAE}" srcOrd="8" destOrd="0" presId="urn:microsoft.com/office/officeart/2005/8/layout/default"/>
    <dgm:cxn modelId="{F66B035A-2317-4511-9843-21928EF8A2F8}" type="presParOf" srcId="{C351F260-E2D7-4593-A526-09D73FF0CEB3}" destId="{AB8B0CA0-D7E1-4564-9EAB-46C642352647}" srcOrd="9" destOrd="0" presId="urn:microsoft.com/office/officeart/2005/8/layout/default"/>
    <dgm:cxn modelId="{5A834286-1657-4F2F-8585-FB4823EA4283}" type="presParOf" srcId="{C351F260-E2D7-4593-A526-09D73FF0CEB3}" destId="{F9DD5754-8EE7-4E91-B823-F7E380126CF3}" srcOrd="10" destOrd="0" presId="urn:microsoft.com/office/officeart/2005/8/layout/default"/>
    <dgm:cxn modelId="{2741353B-8875-4AB8-8162-B435BD3067DD}" type="presParOf" srcId="{C351F260-E2D7-4593-A526-09D73FF0CEB3}" destId="{1CEA7E3B-D5D4-4BDE-B178-4F64588E6A78}" srcOrd="11" destOrd="0" presId="urn:microsoft.com/office/officeart/2005/8/layout/default"/>
    <dgm:cxn modelId="{A5A614DC-0E47-4270-AD1A-DD48AFFBD32D}" type="presParOf" srcId="{C351F260-E2D7-4593-A526-09D73FF0CEB3}" destId="{682513DA-ED8D-4C1D-BEE4-19467B96D673}" srcOrd="12" destOrd="0" presId="urn:microsoft.com/office/officeart/2005/8/layout/default"/>
    <dgm:cxn modelId="{725C34BF-BEC2-426A-BFFC-B12C3978EB35}" type="presParOf" srcId="{C351F260-E2D7-4593-A526-09D73FF0CEB3}" destId="{30C4D55B-B468-49FC-809B-7493781587BC}" srcOrd="13" destOrd="0" presId="urn:microsoft.com/office/officeart/2005/8/layout/default"/>
    <dgm:cxn modelId="{83495BFB-3B3F-472E-BB5D-8CCCFC19D0FD}" type="presParOf" srcId="{C351F260-E2D7-4593-A526-09D73FF0CEB3}" destId="{3921329B-5283-42EF-977C-48FA5F271687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2CEE2C-A92D-41BB-A4EA-813B3FBC911B}" type="doc">
      <dgm:prSet loTypeId="urn:microsoft.com/office/officeart/2005/8/layout/arrow5" loCatId="relationship" qsTypeId="urn:microsoft.com/office/officeart/2005/8/quickstyle/simple1#17" qsCatId="simple" csTypeId="urn:microsoft.com/office/officeart/2005/8/colors/accent1_2#9" csCatId="accent1"/>
      <dgm:spPr/>
      <dgm:t>
        <a:bodyPr/>
        <a:lstStyle/>
        <a:p>
          <a:endParaRPr lang="en-US"/>
        </a:p>
      </dgm:t>
    </dgm:pt>
    <dgm:pt modelId="{22AAAC04-F3FB-42D5-A403-8EF8D7EB5DC4}">
      <dgm:prSet/>
      <dgm:spPr/>
      <dgm:t>
        <a:bodyPr/>
        <a:lstStyle/>
        <a:p>
          <a:r>
            <a:rPr lang="en-US" b="1"/>
            <a:t>সেফটি হেলমেট (Safety Helmet):</a:t>
          </a:r>
          <a:endParaRPr lang="en-US"/>
        </a:p>
      </dgm:t>
    </dgm:pt>
    <dgm:pt modelId="{BAE2D4A6-2AB0-4B19-9685-4E7ADEE4DFA5}" type="parTrans" cxnId="{B336C2C3-0077-401F-8A91-EE1C417E8096}">
      <dgm:prSet/>
      <dgm:spPr/>
      <dgm:t>
        <a:bodyPr/>
        <a:lstStyle/>
        <a:p>
          <a:endParaRPr lang="en-US"/>
        </a:p>
      </dgm:t>
    </dgm:pt>
    <dgm:pt modelId="{7C0118E1-68A7-45D2-B8C4-C3505397445A}" type="sibTrans" cxnId="{B336C2C3-0077-401F-8A91-EE1C417E8096}">
      <dgm:prSet/>
      <dgm:spPr/>
      <dgm:t>
        <a:bodyPr/>
        <a:lstStyle/>
        <a:p>
          <a:endParaRPr lang="en-US"/>
        </a:p>
      </dgm:t>
    </dgm:pt>
    <dgm:pt modelId="{0DB6ABA2-FD79-442A-9E40-02B049EB4641}">
      <dgm:prSet/>
      <dgm:spPr/>
      <dgm:t>
        <a:bodyPr/>
        <a:lstStyle/>
        <a:p>
          <a:r>
            <a:rPr lang="en-US" b="1"/>
            <a:t>নির্মাণ সাইট, কারখানা বা খনিতে মাথার ওপর ভারী বস্তু বা কিছু পড়ে যাওয়ার আঘাত থেকে মাথাকে রক্ষা করে। </a:t>
          </a:r>
          <a:endParaRPr lang="en-US"/>
        </a:p>
      </dgm:t>
    </dgm:pt>
    <dgm:pt modelId="{E1508D98-C4F1-4116-94C4-D7F69D4A2C9F}" type="parTrans" cxnId="{E89E3427-EE62-41D7-8400-5DCB8837B528}">
      <dgm:prSet/>
      <dgm:spPr/>
      <dgm:t>
        <a:bodyPr/>
        <a:lstStyle/>
        <a:p>
          <a:endParaRPr lang="en-US"/>
        </a:p>
      </dgm:t>
    </dgm:pt>
    <dgm:pt modelId="{7341569B-D14C-4983-9ED4-B0368A12CEF1}" type="sibTrans" cxnId="{E89E3427-EE62-41D7-8400-5DCB8837B528}">
      <dgm:prSet/>
      <dgm:spPr/>
      <dgm:t>
        <a:bodyPr/>
        <a:lstStyle/>
        <a:p>
          <a:endParaRPr lang="en-US"/>
        </a:p>
      </dgm:t>
    </dgm:pt>
    <dgm:pt modelId="{E22FEDD7-AE6B-4CDC-AFEE-02992E5E0FD4}" type="pres">
      <dgm:prSet presAssocID="{A12CEE2C-A92D-41BB-A4EA-813B3FBC911B}" presName="diagram" presStyleCnt="0">
        <dgm:presLayoutVars>
          <dgm:dir/>
          <dgm:resizeHandles val="exact"/>
        </dgm:presLayoutVars>
      </dgm:prSet>
      <dgm:spPr/>
    </dgm:pt>
    <dgm:pt modelId="{C389CAC5-7A9A-4CF9-BD63-3A2F4F54897D}" type="pres">
      <dgm:prSet presAssocID="{22AAAC04-F3FB-42D5-A403-8EF8D7EB5DC4}" presName="arrow" presStyleLbl="node1" presStyleIdx="0" presStyleCnt="2">
        <dgm:presLayoutVars>
          <dgm:bulletEnabled val="1"/>
        </dgm:presLayoutVars>
      </dgm:prSet>
      <dgm:spPr/>
    </dgm:pt>
    <dgm:pt modelId="{A0A2BB0A-412F-4A41-A2AB-16F08B07B24A}" type="pres">
      <dgm:prSet presAssocID="{0DB6ABA2-FD79-442A-9E40-02B049EB4641}" presName="arrow" presStyleLbl="node1" presStyleIdx="1" presStyleCnt="2">
        <dgm:presLayoutVars>
          <dgm:bulletEnabled val="1"/>
        </dgm:presLayoutVars>
      </dgm:prSet>
      <dgm:spPr/>
    </dgm:pt>
  </dgm:ptLst>
  <dgm:cxnLst>
    <dgm:cxn modelId="{E89E3427-EE62-41D7-8400-5DCB8837B528}" srcId="{A12CEE2C-A92D-41BB-A4EA-813B3FBC911B}" destId="{0DB6ABA2-FD79-442A-9E40-02B049EB4641}" srcOrd="1" destOrd="0" parTransId="{E1508D98-C4F1-4116-94C4-D7F69D4A2C9F}" sibTransId="{7341569B-D14C-4983-9ED4-B0368A12CEF1}"/>
    <dgm:cxn modelId="{6D35E72F-7ECD-4DCD-873C-70FEA69270F9}" type="presOf" srcId="{22AAAC04-F3FB-42D5-A403-8EF8D7EB5DC4}" destId="{C389CAC5-7A9A-4CF9-BD63-3A2F4F54897D}" srcOrd="0" destOrd="0" presId="urn:microsoft.com/office/officeart/2005/8/layout/arrow5"/>
    <dgm:cxn modelId="{8951624B-5974-4961-B3E9-9B7E9F84589A}" type="presOf" srcId="{A12CEE2C-A92D-41BB-A4EA-813B3FBC911B}" destId="{E22FEDD7-AE6B-4CDC-AFEE-02992E5E0FD4}" srcOrd="0" destOrd="0" presId="urn:microsoft.com/office/officeart/2005/8/layout/arrow5"/>
    <dgm:cxn modelId="{B336C2C3-0077-401F-8A91-EE1C417E8096}" srcId="{A12CEE2C-A92D-41BB-A4EA-813B3FBC911B}" destId="{22AAAC04-F3FB-42D5-A403-8EF8D7EB5DC4}" srcOrd="0" destOrd="0" parTransId="{BAE2D4A6-2AB0-4B19-9685-4E7ADEE4DFA5}" sibTransId="{7C0118E1-68A7-45D2-B8C4-C3505397445A}"/>
    <dgm:cxn modelId="{D78F41E2-72F2-4ED8-B111-BF3DFF2AFB26}" type="presOf" srcId="{0DB6ABA2-FD79-442A-9E40-02B049EB4641}" destId="{A0A2BB0A-412F-4A41-A2AB-16F08B07B24A}" srcOrd="0" destOrd="0" presId="urn:microsoft.com/office/officeart/2005/8/layout/arrow5"/>
    <dgm:cxn modelId="{3E83B12C-A598-4DBB-B376-77B2B5545525}" type="presParOf" srcId="{E22FEDD7-AE6B-4CDC-AFEE-02992E5E0FD4}" destId="{C389CAC5-7A9A-4CF9-BD63-3A2F4F54897D}" srcOrd="0" destOrd="0" presId="urn:microsoft.com/office/officeart/2005/8/layout/arrow5"/>
    <dgm:cxn modelId="{5A904685-3D08-40A7-B40D-3FE9086C5D45}" type="presParOf" srcId="{E22FEDD7-AE6B-4CDC-AFEE-02992E5E0FD4}" destId="{A0A2BB0A-412F-4A41-A2AB-16F08B07B24A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938CE2-A7DD-4AA3-9F11-68FF10313048}" type="doc">
      <dgm:prSet loTypeId="urn:microsoft.com/office/officeart/2005/8/layout/hierarchy1" loCatId="hierarchy" qsTypeId="urn:microsoft.com/office/officeart/2005/8/quickstyle/simple1#45" qsCatId="simple" csTypeId="urn:microsoft.com/office/officeart/2005/8/colors/colorful2#9" csCatId="colorful"/>
      <dgm:spPr/>
      <dgm:t>
        <a:bodyPr/>
        <a:lstStyle/>
        <a:p>
          <a:endParaRPr lang="en-US"/>
        </a:p>
      </dgm:t>
    </dgm:pt>
    <dgm:pt modelId="{D8D0BDB6-E222-4D3E-A3D3-4CB4661B97F2}">
      <dgm:prSet/>
      <dgm:spPr/>
      <dgm:t>
        <a:bodyPr/>
        <a:lstStyle/>
        <a:p>
          <a:r>
            <a:rPr lang="en-US"/>
            <a:t>পিপিই নির্বাচন</a:t>
          </a:r>
        </a:p>
      </dgm:t>
    </dgm:pt>
    <dgm:pt modelId="{F8959C8E-1E18-4637-99AA-3AD4407C789F}" type="parTrans" cxnId="{9B05739E-3D99-43BD-83A6-C402349E2955}">
      <dgm:prSet/>
      <dgm:spPr/>
      <dgm:t>
        <a:bodyPr/>
        <a:lstStyle/>
        <a:p>
          <a:endParaRPr lang="en-US"/>
        </a:p>
      </dgm:t>
    </dgm:pt>
    <dgm:pt modelId="{0338B33B-C018-425F-895E-0DCCB16170C7}" type="sibTrans" cxnId="{9B05739E-3D99-43BD-83A6-C402349E2955}">
      <dgm:prSet/>
      <dgm:spPr/>
      <dgm:t>
        <a:bodyPr/>
        <a:lstStyle/>
        <a:p>
          <a:endParaRPr lang="en-US"/>
        </a:p>
      </dgm:t>
    </dgm:pt>
    <dgm:pt modelId="{4975BCE5-9915-41C3-9D24-AD08D4DEDAF4}">
      <dgm:prSet/>
      <dgm:spPr/>
      <dgm:t>
        <a:bodyPr/>
        <a:lstStyle/>
        <a:p>
          <a:r>
            <a:rPr lang="en-US"/>
            <a:t>পিপিই এর সঠিক ব্যবহার </a:t>
          </a:r>
        </a:p>
      </dgm:t>
    </dgm:pt>
    <dgm:pt modelId="{DBAC071B-FC89-4B81-B918-9898470E0EF5}" type="parTrans" cxnId="{C6328532-A40F-478A-B98B-A463069A6A21}">
      <dgm:prSet/>
      <dgm:spPr/>
      <dgm:t>
        <a:bodyPr/>
        <a:lstStyle/>
        <a:p>
          <a:endParaRPr lang="en-US"/>
        </a:p>
      </dgm:t>
    </dgm:pt>
    <dgm:pt modelId="{00ACDBDC-4648-46ED-AD69-33CD0BC511B3}" type="sibTrans" cxnId="{C6328532-A40F-478A-B98B-A463069A6A21}">
      <dgm:prSet/>
      <dgm:spPr/>
      <dgm:t>
        <a:bodyPr/>
        <a:lstStyle/>
        <a:p>
          <a:endParaRPr lang="en-US"/>
        </a:p>
      </dgm:t>
    </dgm:pt>
    <dgm:pt modelId="{D8EDEF02-B80E-4A5B-9860-91FB1666F20C}" type="pres">
      <dgm:prSet presAssocID="{EF938CE2-A7DD-4AA3-9F11-68FF1031304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64962E1-E0D7-4218-8E43-01846C2E18E8}" type="pres">
      <dgm:prSet presAssocID="{D8D0BDB6-E222-4D3E-A3D3-4CB4661B97F2}" presName="hierRoot1" presStyleCnt="0"/>
      <dgm:spPr/>
    </dgm:pt>
    <dgm:pt modelId="{7184465C-336B-4D54-9491-847CBF060C7B}" type="pres">
      <dgm:prSet presAssocID="{D8D0BDB6-E222-4D3E-A3D3-4CB4661B97F2}" presName="composite" presStyleCnt="0"/>
      <dgm:spPr/>
    </dgm:pt>
    <dgm:pt modelId="{E2672620-7A48-4FFC-87EE-E639CCE4FD46}" type="pres">
      <dgm:prSet presAssocID="{D8D0BDB6-E222-4D3E-A3D3-4CB4661B97F2}" presName="background" presStyleLbl="node0" presStyleIdx="0" presStyleCnt="2"/>
      <dgm:spPr/>
    </dgm:pt>
    <dgm:pt modelId="{141D5B0D-7457-4767-B488-0A887208A6A4}" type="pres">
      <dgm:prSet presAssocID="{D8D0BDB6-E222-4D3E-A3D3-4CB4661B97F2}" presName="text" presStyleLbl="fgAcc0" presStyleIdx="0" presStyleCnt="2">
        <dgm:presLayoutVars>
          <dgm:chPref val="3"/>
        </dgm:presLayoutVars>
      </dgm:prSet>
      <dgm:spPr/>
    </dgm:pt>
    <dgm:pt modelId="{F3F530E0-D78C-4206-97B3-EBAC1CB247CD}" type="pres">
      <dgm:prSet presAssocID="{D8D0BDB6-E222-4D3E-A3D3-4CB4661B97F2}" presName="hierChild2" presStyleCnt="0"/>
      <dgm:spPr/>
    </dgm:pt>
    <dgm:pt modelId="{BEB96157-7390-4C60-B54B-636FEEE5DC94}" type="pres">
      <dgm:prSet presAssocID="{4975BCE5-9915-41C3-9D24-AD08D4DEDAF4}" presName="hierRoot1" presStyleCnt="0"/>
      <dgm:spPr/>
    </dgm:pt>
    <dgm:pt modelId="{3BEAE864-1AB3-4B25-B0B8-1F3EAFAD7231}" type="pres">
      <dgm:prSet presAssocID="{4975BCE5-9915-41C3-9D24-AD08D4DEDAF4}" presName="composite" presStyleCnt="0"/>
      <dgm:spPr/>
    </dgm:pt>
    <dgm:pt modelId="{8C420739-BFB5-4227-BBD5-A36F31B98D05}" type="pres">
      <dgm:prSet presAssocID="{4975BCE5-9915-41C3-9D24-AD08D4DEDAF4}" presName="background" presStyleLbl="node0" presStyleIdx="1" presStyleCnt="2"/>
      <dgm:spPr/>
    </dgm:pt>
    <dgm:pt modelId="{5CB3CB37-EAEF-4585-BF48-3FA9DA7636FF}" type="pres">
      <dgm:prSet presAssocID="{4975BCE5-9915-41C3-9D24-AD08D4DEDAF4}" presName="text" presStyleLbl="fgAcc0" presStyleIdx="1" presStyleCnt="2">
        <dgm:presLayoutVars>
          <dgm:chPref val="3"/>
        </dgm:presLayoutVars>
      </dgm:prSet>
      <dgm:spPr/>
    </dgm:pt>
    <dgm:pt modelId="{555ADE30-6A33-4069-BA30-533D013754C8}" type="pres">
      <dgm:prSet presAssocID="{4975BCE5-9915-41C3-9D24-AD08D4DEDAF4}" presName="hierChild2" presStyleCnt="0"/>
      <dgm:spPr/>
    </dgm:pt>
  </dgm:ptLst>
  <dgm:cxnLst>
    <dgm:cxn modelId="{C6328532-A40F-478A-B98B-A463069A6A21}" srcId="{EF938CE2-A7DD-4AA3-9F11-68FF10313048}" destId="{4975BCE5-9915-41C3-9D24-AD08D4DEDAF4}" srcOrd="1" destOrd="0" parTransId="{DBAC071B-FC89-4B81-B918-9898470E0EF5}" sibTransId="{00ACDBDC-4648-46ED-AD69-33CD0BC511B3}"/>
    <dgm:cxn modelId="{F9560468-CE94-43B2-9AA9-71D201C1A331}" type="presOf" srcId="{4975BCE5-9915-41C3-9D24-AD08D4DEDAF4}" destId="{5CB3CB37-EAEF-4585-BF48-3FA9DA7636FF}" srcOrd="0" destOrd="0" presId="urn:microsoft.com/office/officeart/2005/8/layout/hierarchy1"/>
    <dgm:cxn modelId="{B9649C48-0E5D-40CA-A557-DC22DCB71F94}" type="presOf" srcId="{D8D0BDB6-E222-4D3E-A3D3-4CB4661B97F2}" destId="{141D5B0D-7457-4767-B488-0A887208A6A4}" srcOrd="0" destOrd="0" presId="urn:microsoft.com/office/officeart/2005/8/layout/hierarchy1"/>
    <dgm:cxn modelId="{9B05739E-3D99-43BD-83A6-C402349E2955}" srcId="{EF938CE2-A7DD-4AA3-9F11-68FF10313048}" destId="{D8D0BDB6-E222-4D3E-A3D3-4CB4661B97F2}" srcOrd="0" destOrd="0" parTransId="{F8959C8E-1E18-4637-99AA-3AD4407C789F}" sibTransId="{0338B33B-C018-425F-895E-0DCCB16170C7}"/>
    <dgm:cxn modelId="{356FA0A4-C17C-4052-BD21-197FB0335485}" type="presOf" srcId="{EF938CE2-A7DD-4AA3-9F11-68FF10313048}" destId="{D8EDEF02-B80E-4A5B-9860-91FB1666F20C}" srcOrd="0" destOrd="0" presId="urn:microsoft.com/office/officeart/2005/8/layout/hierarchy1"/>
    <dgm:cxn modelId="{D2C19E83-3FD2-45ED-8A23-A9E56B243817}" type="presParOf" srcId="{D8EDEF02-B80E-4A5B-9860-91FB1666F20C}" destId="{F64962E1-E0D7-4218-8E43-01846C2E18E8}" srcOrd="0" destOrd="0" presId="urn:microsoft.com/office/officeart/2005/8/layout/hierarchy1"/>
    <dgm:cxn modelId="{E6743121-96EE-4D0C-A1FF-A703EDEF3CFF}" type="presParOf" srcId="{F64962E1-E0D7-4218-8E43-01846C2E18E8}" destId="{7184465C-336B-4D54-9491-847CBF060C7B}" srcOrd="0" destOrd="0" presId="urn:microsoft.com/office/officeart/2005/8/layout/hierarchy1"/>
    <dgm:cxn modelId="{7B694289-55F6-46D6-9987-21DC37DECD39}" type="presParOf" srcId="{7184465C-336B-4D54-9491-847CBF060C7B}" destId="{E2672620-7A48-4FFC-87EE-E639CCE4FD46}" srcOrd="0" destOrd="0" presId="urn:microsoft.com/office/officeart/2005/8/layout/hierarchy1"/>
    <dgm:cxn modelId="{111BD8E8-1F8E-4645-AAB5-0F0EBB4D881F}" type="presParOf" srcId="{7184465C-336B-4D54-9491-847CBF060C7B}" destId="{141D5B0D-7457-4767-B488-0A887208A6A4}" srcOrd="1" destOrd="0" presId="urn:microsoft.com/office/officeart/2005/8/layout/hierarchy1"/>
    <dgm:cxn modelId="{49EB69C3-38D2-4575-9809-4BFFA5BE8BD5}" type="presParOf" srcId="{F64962E1-E0D7-4218-8E43-01846C2E18E8}" destId="{F3F530E0-D78C-4206-97B3-EBAC1CB247CD}" srcOrd="1" destOrd="0" presId="urn:microsoft.com/office/officeart/2005/8/layout/hierarchy1"/>
    <dgm:cxn modelId="{01B89788-8066-47FC-A0F5-180D20F0045D}" type="presParOf" srcId="{D8EDEF02-B80E-4A5B-9860-91FB1666F20C}" destId="{BEB96157-7390-4C60-B54B-636FEEE5DC94}" srcOrd="1" destOrd="0" presId="urn:microsoft.com/office/officeart/2005/8/layout/hierarchy1"/>
    <dgm:cxn modelId="{417B9E7A-F244-4CFE-8FCD-5542CC474445}" type="presParOf" srcId="{BEB96157-7390-4C60-B54B-636FEEE5DC94}" destId="{3BEAE864-1AB3-4B25-B0B8-1F3EAFAD7231}" srcOrd="0" destOrd="0" presId="urn:microsoft.com/office/officeart/2005/8/layout/hierarchy1"/>
    <dgm:cxn modelId="{474FC513-9BBA-466B-A1F7-08F3DEA1A93F}" type="presParOf" srcId="{3BEAE864-1AB3-4B25-B0B8-1F3EAFAD7231}" destId="{8C420739-BFB5-4227-BBD5-A36F31B98D05}" srcOrd="0" destOrd="0" presId="urn:microsoft.com/office/officeart/2005/8/layout/hierarchy1"/>
    <dgm:cxn modelId="{1A86564A-6B3E-43B2-A7D6-E020AD382042}" type="presParOf" srcId="{3BEAE864-1AB3-4B25-B0B8-1F3EAFAD7231}" destId="{5CB3CB37-EAEF-4585-BF48-3FA9DA7636FF}" srcOrd="1" destOrd="0" presId="urn:microsoft.com/office/officeart/2005/8/layout/hierarchy1"/>
    <dgm:cxn modelId="{522806E0-B85D-4A7D-ACCD-F8B07C585001}" type="presParOf" srcId="{BEB96157-7390-4C60-B54B-636FEEE5DC94}" destId="{555ADE30-6A33-4069-BA30-533D013754C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53EEC4-6F55-49E9-963B-1D7F188307A2}">
      <dsp:nvSpPr>
        <dsp:cNvPr id="0" name=""/>
        <dsp:cNvSpPr/>
      </dsp:nvSpPr>
      <dsp:spPr>
        <a:xfrm>
          <a:off x="3201" y="445489"/>
          <a:ext cx="2539866" cy="15239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সেফটি হেলমেট (Safety Helmet):</a:t>
          </a:r>
        </a:p>
      </dsp:txBody>
      <dsp:txXfrm>
        <a:off x="3201" y="445489"/>
        <a:ext cx="2539866" cy="1523919"/>
      </dsp:txXfrm>
    </dsp:sp>
    <dsp:sp modelId="{643C33BA-43EC-4F59-A120-AE0F3F03FD1E}">
      <dsp:nvSpPr>
        <dsp:cNvPr id="0" name=""/>
        <dsp:cNvSpPr/>
      </dsp:nvSpPr>
      <dsp:spPr>
        <a:xfrm>
          <a:off x="2797054" y="445489"/>
          <a:ext cx="2539866" cy="152391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সেফটি গগলস বা ফেস শিল্ড (Safety Goggles/Face Shield):</a:t>
          </a:r>
        </a:p>
      </dsp:txBody>
      <dsp:txXfrm>
        <a:off x="2797054" y="445489"/>
        <a:ext cx="2539866" cy="1523919"/>
      </dsp:txXfrm>
    </dsp:sp>
    <dsp:sp modelId="{6E0E2088-34F0-48D7-9674-999F262C9227}">
      <dsp:nvSpPr>
        <dsp:cNvPr id="0" name=""/>
        <dsp:cNvSpPr/>
      </dsp:nvSpPr>
      <dsp:spPr>
        <a:xfrm>
          <a:off x="5590907" y="445489"/>
          <a:ext cx="2539866" cy="152391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ইয়ারপ্লাগ বা ইয়ারমাফ (Earplugs/Earmuffs):</a:t>
          </a:r>
        </a:p>
      </dsp:txBody>
      <dsp:txXfrm>
        <a:off x="5590907" y="445489"/>
        <a:ext cx="2539866" cy="1523919"/>
      </dsp:txXfrm>
    </dsp:sp>
    <dsp:sp modelId="{EA98206A-C562-46CD-A091-2363FA997643}">
      <dsp:nvSpPr>
        <dsp:cNvPr id="0" name=""/>
        <dsp:cNvSpPr/>
      </dsp:nvSpPr>
      <dsp:spPr>
        <a:xfrm>
          <a:off x="8384760" y="445489"/>
          <a:ext cx="2539866" cy="152391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মাস্ক বা রেসপিরেটর (Mask/Respirator):</a:t>
          </a:r>
        </a:p>
      </dsp:txBody>
      <dsp:txXfrm>
        <a:off x="8384760" y="445489"/>
        <a:ext cx="2539866" cy="1523919"/>
      </dsp:txXfrm>
    </dsp:sp>
    <dsp:sp modelId="{3FF973C1-4248-407E-B624-EB5C8D3A8EAE}">
      <dsp:nvSpPr>
        <dsp:cNvPr id="0" name=""/>
        <dsp:cNvSpPr/>
      </dsp:nvSpPr>
      <dsp:spPr>
        <a:xfrm>
          <a:off x="3201" y="2223395"/>
          <a:ext cx="2539866" cy="152391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গ্লাভস বা হাতমোজা (Gloves):</a:t>
          </a:r>
        </a:p>
      </dsp:txBody>
      <dsp:txXfrm>
        <a:off x="3201" y="2223395"/>
        <a:ext cx="2539866" cy="1523919"/>
      </dsp:txXfrm>
    </dsp:sp>
    <dsp:sp modelId="{F9DD5754-8EE7-4E91-B823-F7E380126CF3}">
      <dsp:nvSpPr>
        <dsp:cNvPr id="0" name=""/>
        <dsp:cNvSpPr/>
      </dsp:nvSpPr>
      <dsp:spPr>
        <a:xfrm>
          <a:off x="2797054" y="2223395"/>
          <a:ext cx="2539866" cy="152391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সেফটি বুট বা জুতো (Safety Shoes):</a:t>
          </a:r>
        </a:p>
      </dsp:txBody>
      <dsp:txXfrm>
        <a:off x="2797054" y="2223395"/>
        <a:ext cx="2539866" cy="1523919"/>
      </dsp:txXfrm>
    </dsp:sp>
    <dsp:sp modelId="{682513DA-ED8D-4C1D-BEE4-19467B96D673}">
      <dsp:nvSpPr>
        <dsp:cNvPr id="0" name=""/>
        <dsp:cNvSpPr/>
      </dsp:nvSpPr>
      <dsp:spPr>
        <a:xfrm>
          <a:off x="5590907" y="2223395"/>
          <a:ext cx="2539866" cy="152391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অ্যাপ্রন বা কভারঅল (Apron/Coverall): </a:t>
          </a:r>
        </a:p>
      </dsp:txBody>
      <dsp:txXfrm>
        <a:off x="5590907" y="2223395"/>
        <a:ext cx="2539866" cy="1523919"/>
      </dsp:txXfrm>
    </dsp:sp>
    <dsp:sp modelId="{3921329B-5283-42EF-977C-48FA5F271687}">
      <dsp:nvSpPr>
        <dsp:cNvPr id="0" name=""/>
        <dsp:cNvSpPr/>
      </dsp:nvSpPr>
      <dsp:spPr>
        <a:xfrm>
          <a:off x="8384760" y="2223395"/>
          <a:ext cx="2539866" cy="152391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সেফটি বেল্ট বা হার্নেস (Safety Harness):</a:t>
          </a:r>
        </a:p>
      </dsp:txBody>
      <dsp:txXfrm>
        <a:off x="8384760" y="2223395"/>
        <a:ext cx="2539866" cy="15239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89CAC5-7A9A-4CF9-BD63-3A2F4F54897D}">
      <dsp:nvSpPr>
        <dsp:cNvPr id="0" name=""/>
        <dsp:cNvSpPr/>
      </dsp:nvSpPr>
      <dsp:spPr>
        <a:xfrm rot="16200000">
          <a:off x="863" y="848850"/>
          <a:ext cx="2549616" cy="2549616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সেফটি হেলমেট (Safety Helmet):</a:t>
          </a:r>
          <a:endParaRPr lang="en-US" sz="1300" kern="1200"/>
        </a:p>
      </dsp:txBody>
      <dsp:txXfrm rot="5400000">
        <a:off x="864" y="1486254"/>
        <a:ext cx="2103433" cy="1274808"/>
      </dsp:txXfrm>
    </dsp:sp>
    <dsp:sp modelId="{A0A2BB0A-412F-4A41-A2AB-16F08B07B24A}">
      <dsp:nvSpPr>
        <dsp:cNvPr id="0" name=""/>
        <dsp:cNvSpPr/>
      </dsp:nvSpPr>
      <dsp:spPr>
        <a:xfrm rot="5400000">
          <a:off x="2756038" y="848850"/>
          <a:ext cx="2549616" cy="2549616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নির্মাণ সাইট, কারখানা বা খনিতে মাথার ওপর ভারী বস্তু বা কিছু পড়ে যাওয়ার আঘাত থেকে মাথাকে রক্ষা করে। </a:t>
          </a:r>
          <a:endParaRPr lang="en-US" sz="1300" kern="1200"/>
        </a:p>
      </dsp:txBody>
      <dsp:txXfrm rot="-5400000">
        <a:off x="3202222" y="1486254"/>
        <a:ext cx="2103433" cy="12748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672620-7A48-4FFC-87EE-E639CCE4FD46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1D5B0D-7457-4767-B488-0A887208A6A4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/>
            <a:t>পিপিই নির্বাচন</a:t>
          </a:r>
        </a:p>
      </dsp:txBody>
      <dsp:txXfrm>
        <a:off x="608661" y="692298"/>
        <a:ext cx="4508047" cy="2799040"/>
      </dsp:txXfrm>
    </dsp:sp>
    <dsp:sp modelId="{8C420739-BFB5-4227-BBD5-A36F31B98D05}">
      <dsp:nvSpPr>
        <dsp:cNvPr id="0" name=""/>
        <dsp:cNvSpPr/>
      </dsp:nvSpPr>
      <dsp:spPr>
        <a:xfrm>
          <a:off x="5724037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B3CB37-EAEF-4585-BF48-3FA9DA7636FF}">
      <dsp:nvSpPr>
        <dsp:cNvPr id="0" name=""/>
        <dsp:cNvSpPr/>
      </dsp:nvSpPr>
      <dsp:spPr>
        <a:xfrm>
          <a:off x="6244283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/>
            <a:t>পিপিই এর সঠিক ব্যবহার </a:t>
          </a:r>
        </a:p>
      </dsp:txBody>
      <dsp:txXfrm>
        <a:off x="6331365" y="692298"/>
        <a:ext cx="4508047" cy="2799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CB399-26DB-4524-8960-0E598E4FB21E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BADD3-1AB9-4BE5-867C-A552EB2F2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95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BADD3-1AB9-4BE5-867C-A552EB2F28E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625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BB274-D0FC-0A90-E89A-6A9DDFBA89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5E17CD-D227-A197-D496-679D00DD1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852D1-06D3-8352-21FA-2CE5095F4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354-1948-41BD-B89F-950C0B8DCD0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588C3-0EC6-29A4-5BFE-4AA1513EC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DD61B-CC0F-759A-2F57-8F3D53AA1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33BF-9BEC-4E8C-B95B-7EAE2E69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893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E6F8B-FF01-4F14-88CA-72D18149C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C89FFF-7378-2AC7-5BDB-13A38800B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81C37-5256-96D5-DFE0-983FBD8BD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354-1948-41BD-B89F-950C0B8DCD0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6BC8-CBBC-8804-205C-FB4969B2C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3F8F3-6ECD-A490-FC8A-A51BBF97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33BF-9BEC-4E8C-B95B-7EAE2E69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00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88D45-AF6A-1A63-8E5A-1F6557499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CF2FE1-0624-6917-A8D0-AA7A14DBE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87433-B35D-7B34-26F8-264CA99B3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354-1948-41BD-B89F-950C0B8DCD0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CE850-FE50-64EA-4D64-E9DF71611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AC2A8-17C5-4917-A0EE-64F63901E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33BF-9BEC-4E8C-B95B-7EAE2E69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31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B27C4-CBEE-40AB-D9CB-C7AF9CC1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0FBC9-E93D-BB29-4B10-48D4159F9E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9099EC-2084-70C7-BD56-980034685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374518-3B7A-5957-8C3C-947AFA40B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354-1948-41BD-B89F-950C0B8DCD0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8BC397-FF97-5E2E-58E7-720C8AB4C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3E31DE-CE89-7C9A-2C31-664F588F9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33BF-9BEC-4E8C-B95B-7EAE2E69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58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75D40-24E4-FA44-B93D-0F75E0424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3A60DF-C0BC-CFE0-5BD3-6AA4E646B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ED722-097D-1EF4-A99D-491E18C43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B6FA05-C624-AB71-D996-7C461711D7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0E173E-F6E0-35A6-11D6-2CB8857D83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C6B7F5-F249-B846-2B28-650AB082C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354-1948-41BD-B89F-950C0B8DCD0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FEB42B-8EF7-D539-4A13-6038492C8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0C6CA2-53BC-9E7A-7329-25CA6E306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33BF-9BEC-4E8C-B95B-7EAE2E69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22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AC23B-3997-989F-15D2-C377C6F5B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D61999-6A09-A68E-AB80-6DD172DF4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354-1948-41BD-B89F-950C0B8DCD0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BFEE35-0A3C-77D0-F954-657F05EAE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EC75BF-8534-CE6A-864C-C9DCCD89F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33BF-9BEC-4E8C-B95B-7EAE2E69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14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9DB274-9D12-ECA4-9725-A73054C63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354-1948-41BD-B89F-950C0B8DCD0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09BB38-B740-99C4-1E4A-B5862ACDD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0DCDE-BACF-6754-B386-B55BF63B6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33BF-9BEC-4E8C-B95B-7EAE2E69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991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0E469-E482-FAEA-0B9D-7CE4D6E5E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0B3DA-06B0-2055-924C-3DC42A3ED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E7FE1-7F9E-B274-A129-E5A9AC4B46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2B2A0-90DF-7B10-1727-BDE64FD6F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354-1948-41BD-B89F-950C0B8DCD0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056604-5391-A131-7C0A-88FA4F478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9382CF-0B72-06B5-B801-E078665B4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33BF-9BEC-4E8C-B95B-7EAE2E69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71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04CED-C59F-26EC-AD0E-DA6FB7558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758759-C7E5-829B-DF98-658F5DCA8A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94BF5-8EDF-07C4-78D9-A769EB3BE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3DCCF2-BF01-494A-7BC8-7BBBC5AE5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354-1948-41BD-B89F-950C0B8DCD0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E9A24D-B925-C11A-B503-5C21D9DA3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522080-F1E9-CA78-0BF1-67146382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33BF-9BEC-4E8C-B95B-7EAE2E69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07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309EC-E5F0-D2B0-CE70-E41B0CED1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56C5F8-C980-B282-17F6-1C0B495D1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C9633-BD46-ACED-EC29-3D7E10346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354-1948-41BD-B89F-950C0B8DCD0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F7EDC-2068-F66B-51AC-338533C10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657BE-FD05-7971-3067-FE826408A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33BF-9BEC-4E8C-B95B-7EAE2E69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34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104EFF-5DC6-1A94-153C-D89A743AD5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E5CE96-A656-6EDB-AE44-1450E78A2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B44DD-EA63-26E3-2C72-20F715E30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354-1948-41BD-B89F-950C0B8DCD0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EF97F-9999-69A2-D800-9F85062BC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49AD2-6818-D323-0879-2E0135491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333BF-9BEC-4E8C-B95B-7EAE2E69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4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B2C4F3-7301-7796-957A-FBEAEAF6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C1187-3253-2257-87A5-CE276DF70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B5C77-FBF3-913F-9F0E-90AEDC72FE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2CE354-1948-41BD-B89F-950C0B8DCD0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36DC7-A8BF-996B-C2C9-0FB2CF424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C37DD-5E5B-4FC3-0887-E7196CB9B7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6333BF-9BEC-4E8C-B95B-7EAE2E694B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38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A95209C-5275-4E15-8EA7-7F42980AB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0D203B-5F26-2DBF-F01A-DE13A80C90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3" r="-1" b="-1"/>
          <a:stretch>
            <a:fillRect/>
          </a:stretch>
        </p:blipFill>
        <p:spPr>
          <a:xfrm>
            <a:off x="20" y="10"/>
            <a:ext cx="1218893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589D89-7F93-940A-8461-FFC9582097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48" y="1124712"/>
            <a:ext cx="9144000" cy="3063240"/>
          </a:xfrm>
        </p:spPr>
        <p:txBody>
          <a:bodyPr>
            <a:normAutofit/>
          </a:bodyPr>
          <a:lstStyle/>
          <a:p>
            <a:r>
              <a:rPr lang="en-US" sz="7200" b="1" dirty="0" err="1">
                <a:solidFill>
                  <a:srgbClr val="FFFF00"/>
                </a:solidFill>
              </a:rPr>
              <a:t>সবাইকে</a:t>
            </a:r>
            <a:r>
              <a:rPr lang="en-US" sz="7200" b="1" dirty="0">
                <a:solidFill>
                  <a:srgbClr val="FFFF00"/>
                </a:solidFill>
              </a:rPr>
              <a:t> </a:t>
            </a:r>
            <a:r>
              <a:rPr lang="en-US" sz="7200" b="1" dirty="0" err="1">
                <a:solidFill>
                  <a:srgbClr val="FFFF00"/>
                </a:solidFill>
              </a:rPr>
              <a:t>আজকের</a:t>
            </a:r>
            <a:endParaRPr lang="en-US" sz="7200" b="1" dirty="0">
              <a:solidFill>
                <a:srgbClr val="FFFF00"/>
              </a:solidFill>
            </a:endParaRPr>
          </a:p>
          <a:p>
            <a:r>
              <a:rPr lang="en-US" sz="7200" b="1" dirty="0">
                <a:solidFill>
                  <a:srgbClr val="FFFF00"/>
                </a:solidFill>
              </a:rPr>
              <a:t> </a:t>
            </a:r>
            <a:r>
              <a:rPr lang="en-US" sz="7200" b="1" dirty="0" err="1">
                <a:solidFill>
                  <a:srgbClr val="FFFF00"/>
                </a:solidFill>
              </a:rPr>
              <a:t>ক্লাসে</a:t>
            </a:r>
            <a:r>
              <a:rPr lang="en-US" sz="7200" b="1" dirty="0">
                <a:solidFill>
                  <a:srgbClr val="FFFF00"/>
                </a:solidFill>
              </a:rPr>
              <a:t> </a:t>
            </a:r>
            <a:r>
              <a:rPr lang="en-US" sz="7200" b="1" dirty="0" err="1">
                <a:solidFill>
                  <a:srgbClr val="FFFF00"/>
                </a:solidFill>
              </a:rPr>
              <a:t>স্বাগতম</a:t>
            </a:r>
            <a:endParaRPr lang="en-US" sz="7200" b="1" dirty="0">
              <a:solidFill>
                <a:srgbClr val="FFFF00"/>
              </a:solidFill>
            </a:endParaRPr>
          </a:p>
        </p:txBody>
      </p:sp>
      <p:sp>
        <p:nvSpPr>
          <p:cNvPr id="17" name="sketchy box">
            <a:extLst>
              <a:ext uri="{FF2B5EF4-FFF2-40B4-BE49-F238E27FC236}">
                <a16:creationId xmlns:a16="http://schemas.microsoft.com/office/drawing/2014/main" id="{4F2ED431-E304-4FF0-9F4E-032783C9D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sX0" fmla="*/ 0 w 10515600"/>
              <a:gd name="csY0" fmla="*/ 0 h 5416094"/>
              <a:gd name="csX1" fmla="*/ 552069 w 10515600"/>
              <a:gd name="csY1" fmla="*/ 0 h 5416094"/>
              <a:gd name="csX2" fmla="*/ 893826 w 10515600"/>
              <a:gd name="csY2" fmla="*/ 0 h 5416094"/>
              <a:gd name="csX3" fmla="*/ 1761363 w 10515600"/>
              <a:gd name="csY3" fmla="*/ 0 h 5416094"/>
              <a:gd name="csX4" fmla="*/ 2313432 w 10515600"/>
              <a:gd name="csY4" fmla="*/ 0 h 5416094"/>
              <a:gd name="csX5" fmla="*/ 2865501 w 10515600"/>
              <a:gd name="csY5" fmla="*/ 0 h 5416094"/>
              <a:gd name="csX6" fmla="*/ 3733038 w 10515600"/>
              <a:gd name="csY6" fmla="*/ 0 h 5416094"/>
              <a:gd name="csX7" fmla="*/ 4179951 w 10515600"/>
              <a:gd name="csY7" fmla="*/ 0 h 5416094"/>
              <a:gd name="csX8" fmla="*/ 5047488 w 10515600"/>
              <a:gd name="csY8" fmla="*/ 0 h 5416094"/>
              <a:gd name="csX9" fmla="*/ 5915025 w 10515600"/>
              <a:gd name="csY9" fmla="*/ 0 h 5416094"/>
              <a:gd name="csX10" fmla="*/ 6572250 w 10515600"/>
              <a:gd name="csY10" fmla="*/ 0 h 5416094"/>
              <a:gd name="csX11" fmla="*/ 7439787 w 10515600"/>
              <a:gd name="csY11" fmla="*/ 0 h 5416094"/>
              <a:gd name="csX12" fmla="*/ 7991856 w 10515600"/>
              <a:gd name="csY12" fmla="*/ 0 h 5416094"/>
              <a:gd name="csX13" fmla="*/ 8543925 w 10515600"/>
              <a:gd name="csY13" fmla="*/ 0 h 5416094"/>
              <a:gd name="csX14" fmla="*/ 9306306 w 10515600"/>
              <a:gd name="csY14" fmla="*/ 0 h 5416094"/>
              <a:gd name="csX15" fmla="*/ 9858375 w 10515600"/>
              <a:gd name="csY15" fmla="*/ 0 h 5416094"/>
              <a:gd name="csX16" fmla="*/ 10515600 w 10515600"/>
              <a:gd name="csY16" fmla="*/ 0 h 5416094"/>
              <a:gd name="csX17" fmla="*/ 10515600 w 10515600"/>
              <a:gd name="csY17" fmla="*/ 785334 h 5416094"/>
              <a:gd name="csX18" fmla="*/ 10515600 w 10515600"/>
              <a:gd name="csY18" fmla="*/ 1516506 h 5416094"/>
              <a:gd name="csX19" fmla="*/ 10515600 w 10515600"/>
              <a:gd name="csY19" fmla="*/ 2247679 h 5416094"/>
              <a:gd name="csX20" fmla="*/ 10515600 w 10515600"/>
              <a:gd name="csY20" fmla="*/ 2762208 h 5416094"/>
              <a:gd name="csX21" fmla="*/ 10515600 w 10515600"/>
              <a:gd name="csY21" fmla="*/ 3330898 h 5416094"/>
              <a:gd name="csX22" fmla="*/ 10515600 w 10515600"/>
              <a:gd name="csY22" fmla="*/ 4062071 h 5416094"/>
              <a:gd name="csX23" fmla="*/ 10515600 w 10515600"/>
              <a:gd name="csY23" fmla="*/ 4684921 h 5416094"/>
              <a:gd name="csX24" fmla="*/ 10515600 w 10515600"/>
              <a:gd name="csY24" fmla="*/ 5416094 h 5416094"/>
              <a:gd name="csX25" fmla="*/ 9753219 w 10515600"/>
              <a:gd name="csY25" fmla="*/ 5416094 h 5416094"/>
              <a:gd name="csX26" fmla="*/ 9411462 w 10515600"/>
              <a:gd name="csY26" fmla="*/ 5416094 h 5416094"/>
              <a:gd name="csX27" fmla="*/ 8754237 w 10515600"/>
              <a:gd name="csY27" fmla="*/ 5416094 h 5416094"/>
              <a:gd name="csX28" fmla="*/ 8307324 w 10515600"/>
              <a:gd name="csY28" fmla="*/ 5416094 h 5416094"/>
              <a:gd name="csX29" fmla="*/ 7544943 w 10515600"/>
              <a:gd name="csY29" fmla="*/ 5416094 h 5416094"/>
              <a:gd name="csX30" fmla="*/ 7098030 w 10515600"/>
              <a:gd name="csY30" fmla="*/ 5416094 h 5416094"/>
              <a:gd name="csX31" fmla="*/ 6335649 w 10515600"/>
              <a:gd name="csY31" fmla="*/ 5416094 h 5416094"/>
              <a:gd name="csX32" fmla="*/ 5993892 w 10515600"/>
              <a:gd name="csY32" fmla="*/ 5416094 h 5416094"/>
              <a:gd name="csX33" fmla="*/ 5231511 w 10515600"/>
              <a:gd name="csY33" fmla="*/ 5416094 h 5416094"/>
              <a:gd name="csX34" fmla="*/ 4784598 w 10515600"/>
              <a:gd name="csY34" fmla="*/ 5416094 h 5416094"/>
              <a:gd name="csX35" fmla="*/ 4442841 w 10515600"/>
              <a:gd name="csY35" fmla="*/ 5416094 h 5416094"/>
              <a:gd name="csX36" fmla="*/ 3995928 w 10515600"/>
              <a:gd name="csY36" fmla="*/ 5416094 h 5416094"/>
              <a:gd name="csX37" fmla="*/ 3233547 w 10515600"/>
              <a:gd name="csY37" fmla="*/ 5416094 h 5416094"/>
              <a:gd name="csX38" fmla="*/ 2786634 w 10515600"/>
              <a:gd name="csY38" fmla="*/ 5416094 h 5416094"/>
              <a:gd name="csX39" fmla="*/ 2444877 w 10515600"/>
              <a:gd name="csY39" fmla="*/ 5416094 h 5416094"/>
              <a:gd name="csX40" fmla="*/ 1997964 w 10515600"/>
              <a:gd name="csY40" fmla="*/ 5416094 h 5416094"/>
              <a:gd name="csX41" fmla="*/ 1445895 w 10515600"/>
              <a:gd name="csY41" fmla="*/ 5416094 h 5416094"/>
              <a:gd name="csX42" fmla="*/ 788670 w 10515600"/>
              <a:gd name="csY42" fmla="*/ 5416094 h 5416094"/>
              <a:gd name="csX43" fmla="*/ 0 w 10515600"/>
              <a:gd name="csY43" fmla="*/ 5416094 h 5416094"/>
              <a:gd name="csX44" fmla="*/ 0 w 10515600"/>
              <a:gd name="csY44" fmla="*/ 4630760 h 5416094"/>
              <a:gd name="csX45" fmla="*/ 0 w 10515600"/>
              <a:gd name="csY45" fmla="*/ 3953749 h 5416094"/>
              <a:gd name="csX46" fmla="*/ 0 w 10515600"/>
              <a:gd name="csY46" fmla="*/ 3276737 h 5416094"/>
              <a:gd name="csX47" fmla="*/ 0 w 10515600"/>
              <a:gd name="csY47" fmla="*/ 2599725 h 5416094"/>
              <a:gd name="csX48" fmla="*/ 0 w 10515600"/>
              <a:gd name="csY48" fmla="*/ 1922713 h 5416094"/>
              <a:gd name="csX49" fmla="*/ 0 w 10515600"/>
              <a:gd name="csY49" fmla="*/ 1299863 h 5416094"/>
              <a:gd name="csX50" fmla="*/ 0 w 10515600"/>
              <a:gd name="csY50" fmla="*/ 0 h 54160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4E87FCFB-2CCE-460D-B3DD-557C8BD1B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127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5632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9DF16-B11E-5007-0F95-502074660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err="1"/>
              <a:t>পরিচিতি</a:t>
            </a:r>
            <a:endParaRPr lang="en-US" sz="60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B16FED-A5AC-9A6D-CB61-C53650DE4C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700010" cy="4351338"/>
          </a:xfrm>
        </p:spPr>
        <p:txBody>
          <a:bodyPr>
            <a:normAutofit/>
          </a:bodyPr>
          <a:lstStyle/>
          <a:p>
            <a:r>
              <a:rPr lang="en-US" sz="3600" b="1" dirty="0" err="1"/>
              <a:t>বিষয়</a:t>
            </a:r>
            <a:r>
              <a:rPr lang="en-US" sz="3600" b="1" dirty="0"/>
              <a:t>: </a:t>
            </a:r>
            <a:r>
              <a:rPr lang="en-US" sz="3600" b="1" dirty="0" err="1"/>
              <a:t>জেনারেল</a:t>
            </a:r>
            <a:r>
              <a:rPr lang="en-US" sz="3600" b="1" dirty="0"/>
              <a:t> </a:t>
            </a:r>
            <a:r>
              <a:rPr lang="en-US" sz="3600" b="1" dirty="0" err="1"/>
              <a:t>ইলেকট্রিক্যাল</a:t>
            </a:r>
            <a:r>
              <a:rPr lang="en-US" sz="3600" b="1" dirty="0"/>
              <a:t> </a:t>
            </a:r>
            <a:r>
              <a:rPr lang="en-US" sz="3600" b="1" dirty="0" err="1"/>
              <a:t>ওয়ার্কস</a:t>
            </a:r>
            <a:endParaRPr lang="en-US" sz="3600" b="1" dirty="0"/>
          </a:p>
          <a:p>
            <a:r>
              <a:rPr lang="en-US" sz="3600" b="1" dirty="0" err="1"/>
              <a:t>প্রথম</a:t>
            </a:r>
            <a:r>
              <a:rPr lang="en-US" sz="3600" b="1" dirty="0"/>
              <a:t> </a:t>
            </a:r>
            <a:r>
              <a:rPr lang="en-US" sz="3600" b="1" dirty="0" err="1"/>
              <a:t>অধ্যায়</a:t>
            </a:r>
            <a:endParaRPr lang="en-US" sz="3600" b="1" dirty="0"/>
          </a:p>
          <a:p>
            <a:r>
              <a:rPr lang="en-US" sz="3600" b="1" dirty="0" err="1"/>
              <a:t>নবম</a:t>
            </a:r>
            <a:r>
              <a:rPr lang="en-US" sz="3600" b="1" dirty="0"/>
              <a:t> </a:t>
            </a:r>
            <a:r>
              <a:rPr lang="en-US" sz="3600" b="1" dirty="0" err="1"/>
              <a:t>শ্রেণি</a:t>
            </a:r>
            <a:endParaRPr lang="en-US" sz="3600" b="1" dirty="0"/>
          </a:p>
          <a:p>
            <a:r>
              <a:rPr lang="en-US" sz="3600" b="1" dirty="0" err="1"/>
              <a:t>অকুপেশনাল</a:t>
            </a:r>
            <a:r>
              <a:rPr lang="en-US" sz="3600" b="1" dirty="0"/>
              <a:t> </a:t>
            </a:r>
            <a:r>
              <a:rPr lang="en-US" sz="3600" b="1" dirty="0" err="1"/>
              <a:t>চার্টার</a:t>
            </a:r>
            <a:r>
              <a:rPr lang="en-US" sz="3600" b="1" dirty="0"/>
              <a:t> </a:t>
            </a:r>
            <a:r>
              <a:rPr lang="en-US" sz="3600" b="1" dirty="0" err="1"/>
              <a:t>ডিউটি,সেফটি</a:t>
            </a:r>
            <a:r>
              <a:rPr lang="en-US" sz="3600" b="1" dirty="0"/>
              <a:t> ও </a:t>
            </a:r>
            <a:r>
              <a:rPr lang="en-US" sz="3600" b="1" dirty="0" err="1"/>
              <a:t>সিকিউরিটি</a:t>
            </a:r>
            <a:endParaRPr lang="en-US" sz="3600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48781FA-128E-EA53-ADA5-A9CB19FB18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শফিকুল</a:t>
            </a:r>
            <a:r>
              <a:rPr lang="en-US" dirty="0"/>
              <a:t> </a:t>
            </a:r>
            <a:r>
              <a:rPr lang="en-US" dirty="0" err="1"/>
              <a:t>ইসলাম</a:t>
            </a:r>
            <a:endParaRPr lang="en-US" dirty="0"/>
          </a:p>
          <a:p>
            <a:r>
              <a:rPr lang="en-US" dirty="0" err="1"/>
              <a:t>ট্রেড</a:t>
            </a:r>
            <a:r>
              <a:rPr lang="en-US" dirty="0"/>
              <a:t> </a:t>
            </a:r>
            <a:r>
              <a:rPr lang="en-US" dirty="0" err="1"/>
              <a:t>ইন্সট্রাক্টর</a:t>
            </a:r>
            <a:endParaRPr lang="en-US" dirty="0"/>
          </a:p>
          <a:p>
            <a:r>
              <a:rPr lang="en-US" dirty="0" err="1"/>
              <a:t>কনেশ্বর</a:t>
            </a:r>
            <a:r>
              <a:rPr lang="en-US" dirty="0"/>
              <a:t> </a:t>
            </a:r>
            <a:r>
              <a:rPr lang="en-US" dirty="0" err="1"/>
              <a:t>এস.সি</a:t>
            </a:r>
            <a:r>
              <a:rPr lang="en-US" dirty="0"/>
              <a:t> </a:t>
            </a:r>
            <a:r>
              <a:rPr lang="en-US" dirty="0" err="1"/>
              <a:t>এডওয়ার্ড</a:t>
            </a:r>
            <a:r>
              <a:rPr lang="en-US" dirty="0"/>
              <a:t> </a:t>
            </a:r>
            <a:r>
              <a:rPr lang="en-US" dirty="0" err="1"/>
              <a:t>ইন</a:t>
            </a:r>
            <a:r>
              <a:rPr lang="en-US" dirty="0"/>
              <a:t>:</a:t>
            </a:r>
          </a:p>
          <a:p>
            <a:r>
              <a:rPr lang="en-US" dirty="0" err="1"/>
              <a:t>ডামুড্যা,শররীয়তপুর</a:t>
            </a:r>
            <a:r>
              <a:rPr lang="en-US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616372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59A8EA-6F2D-8050-4D1D-1E0FCA1AB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5" b="4703"/>
          <a:stretch>
            <a:fillRect/>
          </a:stretch>
        </p:blipFill>
        <p:spPr>
          <a:xfrm>
            <a:off x="838200" y="754148"/>
            <a:ext cx="10515600" cy="4995575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7070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0DC18A-C036-587B-655C-77EC81452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FFFFFF"/>
                </a:solidFill>
              </a:rPr>
              <a:t>ব্যক্তিগত নিরাপত্তা সরঞ্জাম 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1210C-F592-86B6-30C9-41BFAEA6B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r>
              <a:rPr lang="en-US" b="1" dirty="0" err="1"/>
              <a:t>ব্যক্তিগত</a:t>
            </a:r>
            <a:r>
              <a:rPr lang="en-US" b="1" dirty="0"/>
              <a:t> </a:t>
            </a:r>
            <a:r>
              <a:rPr lang="en-US" b="1" dirty="0" err="1"/>
              <a:t>নিরাপত্তা</a:t>
            </a:r>
            <a:r>
              <a:rPr lang="en-US" b="1" dirty="0"/>
              <a:t> </a:t>
            </a:r>
            <a:r>
              <a:rPr lang="en-US" b="1" dirty="0" err="1"/>
              <a:t>সরঞ্জাম</a:t>
            </a:r>
            <a:r>
              <a:rPr lang="en-US" b="1" dirty="0"/>
              <a:t> </a:t>
            </a:r>
            <a:r>
              <a:rPr lang="en-US" b="1" dirty="0" err="1"/>
              <a:t>বা</a:t>
            </a:r>
            <a:r>
              <a:rPr lang="en-US" b="1" dirty="0"/>
              <a:t> </a:t>
            </a:r>
            <a:r>
              <a:rPr lang="en-US" b="1" dirty="0" err="1"/>
              <a:t>পিপিই</a:t>
            </a:r>
            <a:r>
              <a:rPr lang="en-US" b="1" dirty="0"/>
              <a:t> (PPE - Personal Protective Equipment) </a:t>
            </a:r>
            <a:r>
              <a:rPr lang="en-US" b="1" dirty="0" err="1"/>
              <a:t>হলো</a:t>
            </a:r>
            <a:r>
              <a:rPr lang="en-US" b="1" dirty="0"/>
              <a:t> </a:t>
            </a:r>
            <a:r>
              <a:rPr lang="en-US" b="1" dirty="0" err="1"/>
              <a:t>এমন</a:t>
            </a:r>
            <a:r>
              <a:rPr lang="en-US" b="1" dirty="0"/>
              <a:t> </a:t>
            </a:r>
            <a:r>
              <a:rPr lang="en-US" b="1" dirty="0" err="1"/>
              <a:t>বিশেষ</a:t>
            </a:r>
            <a:r>
              <a:rPr lang="en-US" b="1" dirty="0"/>
              <a:t> </a:t>
            </a:r>
            <a:r>
              <a:rPr lang="en-US" b="1" dirty="0" err="1"/>
              <a:t>পোশাক</a:t>
            </a:r>
            <a:r>
              <a:rPr lang="en-US" b="1" dirty="0"/>
              <a:t> </a:t>
            </a:r>
            <a:r>
              <a:rPr lang="en-US" b="1" dirty="0" err="1"/>
              <a:t>বা</a:t>
            </a:r>
            <a:r>
              <a:rPr lang="en-US" b="1" dirty="0"/>
              <a:t> </a:t>
            </a:r>
            <a:r>
              <a:rPr lang="en-US" b="1" dirty="0" err="1"/>
              <a:t>সুরক্ষা</a:t>
            </a:r>
            <a:r>
              <a:rPr lang="en-US" b="1" dirty="0"/>
              <a:t> </a:t>
            </a:r>
            <a:r>
              <a:rPr lang="en-US" b="1" dirty="0" err="1"/>
              <a:t>উপকরণ</a:t>
            </a:r>
            <a:r>
              <a:rPr lang="en-US" b="1" dirty="0"/>
              <a:t> </a:t>
            </a:r>
            <a:r>
              <a:rPr lang="en-US" b="1" dirty="0" err="1"/>
              <a:t>যা</a:t>
            </a:r>
            <a:r>
              <a:rPr lang="en-US" b="1" dirty="0"/>
              <a:t> </a:t>
            </a:r>
            <a:r>
              <a:rPr lang="en-US" b="1" dirty="0" err="1"/>
              <a:t>কর্মক্ষেত্রে</a:t>
            </a:r>
            <a:r>
              <a:rPr lang="en-US" b="1" dirty="0"/>
              <a:t> </a:t>
            </a:r>
            <a:r>
              <a:rPr lang="en-US" b="1" dirty="0" err="1"/>
              <a:t>বিভিন্ন</a:t>
            </a:r>
            <a:r>
              <a:rPr lang="en-US" b="1" dirty="0"/>
              <a:t> </a:t>
            </a:r>
            <a:r>
              <a:rPr lang="en-US" b="1" dirty="0" err="1"/>
              <a:t>শারীরিক</a:t>
            </a:r>
            <a:r>
              <a:rPr lang="en-US" b="1" dirty="0"/>
              <a:t> </a:t>
            </a:r>
            <a:r>
              <a:rPr lang="en-US" b="1" dirty="0" err="1"/>
              <a:t>ঝুঁকি</a:t>
            </a:r>
            <a:r>
              <a:rPr lang="en-US" b="1" dirty="0"/>
              <a:t>, </a:t>
            </a:r>
            <a:r>
              <a:rPr lang="en-US" b="1" dirty="0" err="1"/>
              <a:t>দুর্ঘটনা</a:t>
            </a:r>
            <a:r>
              <a:rPr lang="en-US" b="1" dirty="0"/>
              <a:t>, </a:t>
            </a:r>
            <a:r>
              <a:rPr lang="en-US" b="1" dirty="0" err="1"/>
              <a:t>আঘাত</a:t>
            </a:r>
            <a:r>
              <a:rPr lang="en-US" b="1" dirty="0"/>
              <a:t> </a:t>
            </a:r>
            <a:r>
              <a:rPr lang="en-US" b="1" dirty="0" err="1"/>
              <a:t>এবং</a:t>
            </a:r>
            <a:r>
              <a:rPr lang="en-US" b="1" dirty="0"/>
              <a:t> </a:t>
            </a:r>
            <a:r>
              <a:rPr lang="en-US" b="1" dirty="0" err="1"/>
              <a:t>সংক্রমণ</a:t>
            </a:r>
            <a:r>
              <a:rPr lang="en-US" b="1" dirty="0"/>
              <a:t> </a:t>
            </a:r>
            <a:r>
              <a:rPr lang="en-US" b="1" dirty="0" err="1"/>
              <a:t>থেকে</a:t>
            </a:r>
            <a:r>
              <a:rPr lang="en-US" b="1" dirty="0"/>
              <a:t> </a:t>
            </a:r>
            <a:r>
              <a:rPr lang="en-US" b="1" dirty="0" err="1"/>
              <a:t>শরীরকে</a:t>
            </a:r>
            <a:r>
              <a:rPr lang="en-US" b="1" dirty="0"/>
              <a:t> </a:t>
            </a:r>
            <a:r>
              <a:rPr lang="en-US" b="1" dirty="0" err="1"/>
              <a:t>রক্ষা</a:t>
            </a:r>
            <a:r>
              <a:rPr lang="en-US" b="1" dirty="0"/>
              <a:t> </a:t>
            </a:r>
            <a:r>
              <a:rPr lang="en-US" b="1" dirty="0" err="1"/>
              <a:t>করতে</a:t>
            </a:r>
            <a:r>
              <a:rPr lang="en-US" b="1" dirty="0"/>
              <a:t> </a:t>
            </a:r>
            <a:r>
              <a:rPr lang="en-US" b="1" dirty="0" err="1"/>
              <a:t>ব্যবহার</a:t>
            </a:r>
            <a:r>
              <a:rPr lang="en-US" b="1" dirty="0"/>
              <a:t> </a:t>
            </a:r>
            <a:r>
              <a:rPr lang="en-US" b="1" dirty="0" err="1"/>
              <a:t>করা</a:t>
            </a:r>
            <a:r>
              <a:rPr lang="en-US" b="1" dirty="0"/>
              <a:t> </a:t>
            </a:r>
            <a:r>
              <a:rPr lang="en-US" b="1" dirty="0" err="1"/>
              <a:t>হয়</a:t>
            </a:r>
            <a:r>
              <a:rPr lang="en-US" b="1" dirty="0"/>
              <a:t>।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9177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CB42A7-8F91-F52D-A49B-FEF42AB57CA0}"/>
              </a:ext>
            </a:extLst>
          </p:cNvPr>
          <p:cNvSpPr txBox="1"/>
          <p:nvPr/>
        </p:nvSpPr>
        <p:spPr>
          <a:xfrm>
            <a:off x="1371597" y="348865"/>
            <a:ext cx="10044023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u="none" strike="noStrike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sz="4000" b="1" u="none" strike="noStrike" kern="1200"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ব্যক্তিগত নিরাপত্তা সরঞ্জামগুলো নিচে দেওয়া হলো:</a:t>
            </a: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A3CDB02C-2FB9-B6D2-75F3-0796E10444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475456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94357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BCF7E2-0B95-9D7D-C96B-DA31B1F4947C}"/>
              </a:ext>
            </a:extLst>
          </p:cNvPr>
          <p:cNvSpPr txBox="1"/>
          <p:nvPr/>
        </p:nvSpPr>
        <p:spPr>
          <a:xfrm>
            <a:off x="874427" y="179882"/>
            <a:ext cx="82658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 err="1"/>
              <a:t>সেফটি</a:t>
            </a:r>
            <a:r>
              <a:rPr lang="en-US" sz="4000" b="1" dirty="0"/>
              <a:t> </a:t>
            </a:r>
            <a:r>
              <a:rPr lang="en-US" sz="4000" b="1" dirty="0" err="1"/>
              <a:t>হেলমেট</a:t>
            </a:r>
            <a:r>
              <a:rPr lang="en-US" sz="4000" b="1" dirty="0"/>
              <a:t> (Safety Helmet):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F60FA0-8BC1-FC44-ADC7-1A3134E1EC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88" y="1395202"/>
            <a:ext cx="4661785" cy="4420981"/>
          </a:xfrm>
          <a:prstGeom prst="rect">
            <a:avLst/>
          </a:prstGeom>
        </p:spPr>
      </p:pic>
      <p:graphicFrame>
        <p:nvGraphicFramePr>
          <p:cNvPr id="9" name="TextBox 4">
            <a:extLst>
              <a:ext uri="{FF2B5EF4-FFF2-40B4-BE49-F238E27FC236}">
                <a16:creationId xmlns:a16="http://schemas.microsoft.com/office/drawing/2014/main" id="{28528861-9B75-D0A0-626B-93968E5AA0D6}"/>
              </a:ext>
            </a:extLst>
          </p:cNvPr>
          <p:cNvGraphicFramePr/>
          <p:nvPr/>
        </p:nvGraphicFramePr>
        <p:xfrm>
          <a:off x="554637" y="1469037"/>
          <a:ext cx="5306518" cy="4247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57464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2C69FC-DD4C-C2AB-5C68-9D9ABC14F2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442" y="921715"/>
            <a:ext cx="5163022" cy="2635993"/>
          </a:xfrm>
        </p:spPr>
        <p:txBody>
          <a:bodyPr anchor="b">
            <a:normAutofit/>
          </a:bodyPr>
          <a:lstStyle/>
          <a:p>
            <a:pPr algn="l"/>
            <a:r>
              <a:rPr lang="en-US" sz="4400" b="1"/>
              <a:t>সেফটি গগলস বা ফেস শিল্ড (Safety Goggles/Face Shield):</a:t>
            </a:r>
            <a:r>
              <a:rPr lang="en-US" sz="4400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017BB-12D8-A191-E09C-707E67411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3442" y="4541263"/>
            <a:ext cx="4662957" cy="1395022"/>
          </a:xfrm>
        </p:spPr>
        <p:txBody>
          <a:bodyPr anchor="t">
            <a:normAutofit fontScale="92500" lnSpcReduction="10000"/>
          </a:bodyPr>
          <a:lstStyle/>
          <a:p>
            <a:pPr algn="l"/>
            <a:r>
              <a:rPr lang="en-US" sz="2000" b="1">
                <a:solidFill>
                  <a:srgbClr val="FFFFFF"/>
                </a:solidFill>
              </a:rPr>
              <a:t>সেফটি গগলস বা ফেস শিল্ড (Safety Goggles/Face Shield): </a:t>
            </a:r>
          </a:p>
          <a:p>
            <a:pPr algn="l"/>
            <a:r>
              <a:rPr lang="en-US" sz="2000" b="1">
                <a:solidFill>
                  <a:srgbClr val="FFFFFF"/>
                </a:solidFill>
              </a:rPr>
              <a:t>চোখ ও মুখমণ্ডলকে ক্ষতিকর রশ্মি, ওয়েল্ডিং স্পার্ক, উড়ন্ত কণা বা রাসায়নিক স্প্ল্যাশ থেকে সুরক্ষা দেয়।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600CD2-6928-0F9C-CA0B-FDB2C6555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907" y="658489"/>
            <a:ext cx="5163022" cy="516302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58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D0D6D3E-D7F9-4591-9CA9-DDF4DB1F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9D7F79-A7B8-138D-CB6D-2D7A5B2E4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39" y="1012536"/>
            <a:ext cx="4613300" cy="31632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100" b="1"/>
              <a:t>মাস্ক বা রেসপিরেটর (Mask/Respirator):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86188-C1B7-59FC-0910-B50BA88BD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638" y="4389120"/>
            <a:ext cx="4408228" cy="1192815"/>
          </a:xfrm>
        </p:spPr>
        <p:txBody>
          <a:bodyPr vert="horz" lIns="91440" tIns="45720" rIns="91440" bIns="45720" rtlCol="0" anchor="b">
            <a:normAutofit fontScale="92500"/>
          </a:bodyPr>
          <a:lstStyle/>
          <a:p>
            <a:pPr marL="0" indent="0">
              <a:buNone/>
            </a:pPr>
            <a:r>
              <a:rPr lang="en-US" sz="2400" b="1"/>
              <a:t>ক্ষতিকর ধুলোবালি, ধোঁয়া, গ্যাস বা বায়ুবাহিত জীবাণু ফুসফুসে প্রবেশ করতে বাধা দেয়।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4068664" cy="6858000"/>
          </a:xfrm>
          <a:prstGeom prst="rect">
            <a:avLst/>
          </a:prstGeom>
          <a:gradFill>
            <a:gsLst>
              <a:gs pos="26000">
                <a:srgbClr val="000000"/>
              </a:gs>
              <a:gs pos="100000">
                <a:schemeClr val="accent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23336" y="-3"/>
            <a:ext cx="3611463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6000"/>
                </a:schemeClr>
              </a:gs>
              <a:gs pos="100000">
                <a:srgbClr val="000000">
                  <a:alpha val="52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230721" y="-107390"/>
            <a:ext cx="3853890" cy="4068665"/>
          </a:xfrm>
          <a:prstGeom prst="rect">
            <a:avLst/>
          </a:prstGeom>
          <a:gradFill>
            <a:gsLst>
              <a:gs pos="0">
                <a:srgbClr val="000000">
                  <a:alpha val="34000"/>
                </a:srgbClr>
              </a:gs>
              <a:gs pos="96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BCEBE3-3584-3BD1-6729-3C8B5544C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-3"/>
          <a:stretch>
            <a:fillRect/>
          </a:stretch>
        </p:blipFill>
        <p:spPr>
          <a:xfrm>
            <a:off x="6096000" y="1012536"/>
            <a:ext cx="4756162" cy="4756162"/>
          </a:xfrm>
          <a:custGeom>
            <a:avLst/>
            <a:gdLst/>
            <a:ahLst/>
            <a:cxnLst/>
            <a:rect l="l" t="t" r="r" b="b"/>
            <a:pathLst>
              <a:path w="5031136" h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5728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8866BB-D9D3-B48D-848A-552445E39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3130041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/>
              <a:t>ইয়ারপ্লাগ বা ইয়ারমাফ (Earplugs/Earmuffs):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0416B-27D5-F1B1-E50F-CB49DD591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809" y="1122362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 b="1"/>
              <a:t>উচ্চ শব্দ বা কারখানার তীব্র কোলাহল থেকে কানের শ্রবণশক্তি রক্ষা করে</a:t>
            </a:r>
            <a:r>
              <a:rPr lang="en-US" sz="2000"/>
              <a:t>।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5193B-03DE-39BD-85C7-B293FBF4B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"/>
          <a:stretch>
            <a:fillRect/>
          </a:stretch>
        </p:blipFill>
        <p:spPr>
          <a:xfrm>
            <a:off x="5922492" y="666728"/>
            <a:ext cx="553600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9194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D5E267-EB6F-47DF-ABEF-2C1BED44D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26" name="Color Cover">
              <a:extLst>
                <a:ext uri="{FF2B5EF4-FFF2-40B4-BE49-F238E27FC236}">
                  <a16:creationId xmlns:a16="http://schemas.microsoft.com/office/drawing/2014/main" id="{4BA86AA3-0623-4268-861E-ADA01A7C07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Color Cover">
              <a:extLst>
                <a:ext uri="{FF2B5EF4-FFF2-40B4-BE49-F238E27FC236}">
                  <a16:creationId xmlns:a16="http://schemas.microsoft.com/office/drawing/2014/main" id="{72692EF2-4C1F-4ED7-9C00-6CF92783E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6828D02-A05D-412B-9F20-B68E970B9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30" name="Color">
              <a:extLst>
                <a:ext uri="{FF2B5EF4-FFF2-40B4-BE49-F238E27FC236}">
                  <a16:creationId xmlns:a16="http://schemas.microsoft.com/office/drawing/2014/main" id="{A1A8E50E-11DE-480E-A93B-F503760BC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Color">
              <a:extLst>
                <a:ext uri="{FF2B5EF4-FFF2-40B4-BE49-F238E27FC236}">
                  <a16:creationId xmlns:a16="http://schemas.microsoft.com/office/drawing/2014/main" id="{D2E2EE99-89A4-435B-B61A-3C8B5B2B2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F80FE3D-AF4E-A2D9-67AE-50A4D9B69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6" y="1131373"/>
            <a:ext cx="4571936" cy="4571936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B9D86C-E0CF-A4BB-EF53-01EA130BA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5" y="819015"/>
            <a:ext cx="5501548" cy="2353362"/>
          </a:xfrm>
        </p:spPr>
        <p:txBody>
          <a:bodyPr anchor="b">
            <a:normAutofit/>
          </a:bodyPr>
          <a:lstStyle/>
          <a:p>
            <a:r>
              <a:rPr lang="en-US" sz="4800" b="1">
                <a:solidFill>
                  <a:schemeClr val="bg1"/>
                </a:solidFill>
              </a:rPr>
              <a:t>গ্লাভস বা হাতমোজা (Gloves):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36BE8-7835-CA47-B34C-CFDF42236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985" y="3442089"/>
            <a:ext cx="5501548" cy="2573579"/>
          </a:xfrm>
        </p:spPr>
        <p:txBody>
          <a:bodyPr anchor="t">
            <a:normAutofit/>
          </a:bodyPr>
          <a:lstStyle/>
          <a:p>
            <a:r>
              <a:rPr lang="en-US" sz="1800" b="1">
                <a:solidFill>
                  <a:schemeClr val="bg1"/>
                </a:solidFill>
              </a:rPr>
              <a:t>চামড়া, রাবার বা সুতার তৈরি এই গ্লাভস হাতকে কাটা-ছেঁড়া, পোড়া, রাসায়নিক ও বৈদ্যুতিক শক থেকে বাঁচায়।</a:t>
            </a:r>
          </a:p>
        </p:txBody>
      </p:sp>
    </p:spTree>
    <p:extLst>
      <p:ext uri="{BB962C8B-B14F-4D97-AF65-F5344CB8AC3E}">
        <p14:creationId xmlns:p14="http://schemas.microsoft.com/office/powerpoint/2010/main" val="29107557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D5E267-EB6F-47DF-ABEF-2C1BED44D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3" name="Color Cover">
              <a:extLst>
                <a:ext uri="{FF2B5EF4-FFF2-40B4-BE49-F238E27FC236}">
                  <a16:creationId xmlns:a16="http://schemas.microsoft.com/office/drawing/2014/main" id="{4BA86AA3-0623-4268-861E-ADA01A7C07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 Cover">
              <a:extLst>
                <a:ext uri="{FF2B5EF4-FFF2-40B4-BE49-F238E27FC236}">
                  <a16:creationId xmlns:a16="http://schemas.microsoft.com/office/drawing/2014/main" id="{72692EF2-4C1F-4ED7-9C00-6CF92783E2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828D02-A05D-412B-9F20-B68E970B9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17" name="Color">
              <a:extLst>
                <a:ext uri="{FF2B5EF4-FFF2-40B4-BE49-F238E27FC236}">
                  <a16:creationId xmlns:a16="http://schemas.microsoft.com/office/drawing/2014/main" id="{A1A8E50E-11DE-480E-A93B-F503760BC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Color">
              <a:extLst>
                <a:ext uri="{FF2B5EF4-FFF2-40B4-BE49-F238E27FC236}">
                  <a16:creationId xmlns:a16="http://schemas.microsoft.com/office/drawing/2014/main" id="{D2E2EE99-89A4-435B-B61A-3C8B5B2B2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25722D4-EC3D-2E0A-37BA-CAA76DE009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7026" y="1125644"/>
            <a:ext cx="4571936" cy="4583394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27C2B87-0C0D-DD0F-71FC-B66ACC0D2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5" y="819015"/>
            <a:ext cx="5501548" cy="2353362"/>
          </a:xfrm>
        </p:spPr>
        <p:txBody>
          <a:bodyPr anchor="b">
            <a:normAutofit/>
          </a:bodyPr>
          <a:lstStyle/>
          <a:p>
            <a:r>
              <a:rPr lang="en-US" sz="4800" b="1">
                <a:solidFill>
                  <a:schemeClr val="bg1"/>
                </a:solidFill>
              </a:rPr>
              <a:t>সেফটি বুট বা জুতো (Safety Shoes):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8C3EF-CB9A-8B8C-3CBC-39AC7ADBC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4985" y="3442089"/>
            <a:ext cx="5501548" cy="2573579"/>
          </a:xfrm>
        </p:spPr>
        <p:txBody>
          <a:bodyPr anchor="t">
            <a:normAutofit/>
          </a:bodyPr>
          <a:lstStyle/>
          <a:p>
            <a:r>
              <a:rPr lang="en-US" sz="1800" b="1">
                <a:solidFill>
                  <a:schemeClr val="bg1"/>
                </a:solidFill>
              </a:rPr>
              <a:t>ইস্পাতের টুপিযুক্ত শক্ত জুতো পা বা গোড়ালিকে ভারী বস্তুর আঘাত, পিছলে পড়া বা কেমিক্যালের সংস্পর্শ থেকে রক্ষা করে।</a:t>
            </a:r>
          </a:p>
        </p:txBody>
      </p:sp>
    </p:spTree>
    <p:extLst>
      <p:ext uri="{BB962C8B-B14F-4D97-AF65-F5344CB8AC3E}">
        <p14:creationId xmlns:p14="http://schemas.microsoft.com/office/powerpoint/2010/main" val="11328642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08EDA0-D5F6-4481-BBA8-966D95EC4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12188952" cy="3490956"/>
            <a:chOff x="651279" y="598259"/>
            <a:chExt cx="10889442" cy="5680742"/>
          </a:xfrm>
        </p:grpSpPr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C23B4B4-906F-45F7-A1BD-F1DBF97EB4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Color">
              <a:extLst>
                <a:ext uri="{FF2B5EF4-FFF2-40B4-BE49-F238E27FC236}">
                  <a16:creationId xmlns:a16="http://schemas.microsoft.com/office/drawing/2014/main" id="{4CD72A2D-5584-4CC0-828C-F46BC42607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808BF3D-925B-0507-90D3-0C75D320B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62"/>
          <a:stretch>
            <a:fillRect/>
          </a:stretch>
        </p:blipFill>
        <p:spPr>
          <a:xfrm>
            <a:off x="6803647" y="1065276"/>
            <a:ext cx="4730214" cy="472744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D1D4DBC-180F-4364-A77A-427818EEA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979919B-BEE8-434A-89DF-BE8E28142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9CD2586-0E0D-473F-B583-24719041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0BAE38B-57E3-40D2-B225-F815D1C8D5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F0F9843-D824-455E-9174-8418FDCE5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6B526B7-0747-48BB-BDD0-E9E358F098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E5E2A43-EBD9-4E2B-8167-6EFCC3646E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EE56EB6-9B75-4BB0-A6E5-071CDEFC2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8057AA4-1FB9-EAA8-1920-F647195B0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841249"/>
            <a:ext cx="5692953" cy="2594302"/>
          </a:xfrm>
        </p:spPr>
        <p:txBody>
          <a:bodyPr anchor="b">
            <a:normAutofit/>
          </a:bodyPr>
          <a:lstStyle/>
          <a:p>
            <a:r>
              <a:rPr lang="en-US" sz="4800" b="1">
                <a:solidFill>
                  <a:schemeClr val="bg1"/>
                </a:solidFill>
              </a:rPr>
              <a:t>অ্যাপ্রন বা কভারঅল (Apron/Coverall</a:t>
            </a:r>
            <a:r>
              <a:rPr lang="en-US" sz="4800">
                <a:solidFill>
                  <a:schemeClr val="bg1"/>
                </a:solidFill>
              </a:rPr>
              <a:t>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2C78B-DC74-71C4-7C68-97714CC7D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3" y="3566810"/>
            <a:ext cx="5692953" cy="2651110"/>
          </a:xfrm>
        </p:spPr>
        <p:txBody>
          <a:bodyPr anchor="t">
            <a:norm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সম্পূর্ণ শরীর বা পোশাক ঢেকে রাখতে ব্যবহৃত হয়, যা তাপ, আগুন, স্পার্ক বা ক্ষতিকর রাসায়নিক থেকে সুরক্ষা দেয়।</a:t>
            </a:r>
          </a:p>
        </p:txBody>
      </p:sp>
    </p:spTree>
    <p:extLst>
      <p:ext uri="{BB962C8B-B14F-4D97-AF65-F5344CB8AC3E}">
        <p14:creationId xmlns:p14="http://schemas.microsoft.com/office/powerpoint/2010/main" val="1667370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C08EDA0-D5F6-4481-BBA8-966D95EC4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12188952" cy="3490956"/>
            <a:chOff x="651279" y="598259"/>
            <a:chExt cx="10889442" cy="5680742"/>
          </a:xfrm>
        </p:grpSpPr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C23B4B4-906F-45F7-A1BD-F1DBF97EB4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Color">
              <a:extLst>
                <a:ext uri="{FF2B5EF4-FFF2-40B4-BE49-F238E27FC236}">
                  <a16:creationId xmlns:a16="http://schemas.microsoft.com/office/drawing/2014/main" id="{4CD72A2D-5584-4CC0-828C-F46BC42607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8D630A4-90AE-20C8-C691-F77CB8F11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62"/>
          <a:stretch>
            <a:fillRect/>
          </a:stretch>
        </p:blipFill>
        <p:spPr>
          <a:xfrm>
            <a:off x="6803647" y="1065276"/>
            <a:ext cx="4730214" cy="472744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ED1D4DBC-180F-4364-A77A-427818EEA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979919B-BEE8-434A-89DF-BE8E28142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9CD2586-0E0D-473F-B583-24719041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0BAE38B-57E3-40D2-B225-F815D1C8D5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F0F9843-D824-455E-9174-8418FDCE5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6B526B7-0747-48BB-BDD0-E9E358F098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E5E2A43-EBD9-4E2B-8167-6EFCC3646E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EE56EB6-9B75-4BB0-A6E5-071CDEFC2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720BC68-47FE-AB83-37DE-679BCB972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841249"/>
            <a:ext cx="5692953" cy="2594302"/>
          </a:xfrm>
        </p:spPr>
        <p:txBody>
          <a:bodyPr anchor="b">
            <a:normAutofit/>
          </a:bodyPr>
          <a:lstStyle/>
          <a:p>
            <a:r>
              <a:rPr lang="en-US" sz="4800" b="1">
                <a:solidFill>
                  <a:schemeClr val="bg1"/>
                </a:solidFill>
              </a:rPr>
              <a:t>সেফটি বেল্ট বা হার্নেস (Safety Harness):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42F4B-5066-5747-C6BB-19FB748E6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383" y="3566810"/>
            <a:ext cx="5692953" cy="2651110"/>
          </a:xfrm>
        </p:spPr>
        <p:txBody>
          <a:bodyPr anchor="t">
            <a:normAutofit/>
          </a:bodyPr>
          <a:lstStyle/>
          <a:p>
            <a:r>
              <a:rPr lang="en-US" sz="1800" b="1">
                <a:solidFill>
                  <a:schemeClr val="tx2"/>
                </a:solidFill>
              </a:rPr>
              <a:t>উঁচুতে বা ছাদ বা টাওয়ারে কাজ করার সময় দুর্ঘটনাজনিত পতন বা নিচে পড়ে যাওয়া থেকে নিরাপদ রাখে।</a:t>
            </a:r>
          </a:p>
        </p:txBody>
      </p:sp>
    </p:spTree>
    <p:extLst>
      <p:ext uri="{BB962C8B-B14F-4D97-AF65-F5344CB8AC3E}">
        <p14:creationId xmlns:p14="http://schemas.microsoft.com/office/powerpoint/2010/main" val="196039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1A9D8B-3117-4D9D-BDA4-DD8189509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7467600" cy="6858000"/>
            <a:chOff x="7467600" y="0"/>
            <a:chExt cx="47244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877B25-8C10-4C8D-BC88-BF3C557F8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F0DD86-96CD-4F5F-BA4D-FFC17F2D6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D92035A-AA2F-4CD8-A556-1CE8BDEC7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69701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990600"/>
            <a:ext cx="112776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300759-5272-C0F0-12BE-B474FFC22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76400"/>
            <a:ext cx="3810000" cy="3505200"/>
          </a:xfrm>
        </p:spPr>
        <p:txBody>
          <a:bodyPr anchor="t">
            <a:normAutofit/>
          </a:bodyPr>
          <a:lstStyle/>
          <a:p>
            <a:r>
              <a:rPr lang="en-US" sz="4000"/>
              <a:t>একক কাজ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5D67C4-7704-CD88-FDDD-93BC06D93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4" y="1676400"/>
            <a:ext cx="5638796" cy="3505200"/>
          </a:xfrm>
        </p:spPr>
        <p:txBody>
          <a:bodyPr>
            <a:normAutofit/>
          </a:bodyPr>
          <a:lstStyle/>
          <a:p>
            <a:r>
              <a:rPr lang="en-US" sz="2400" b="1" dirty="0"/>
              <a:t>PPE – </a:t>
            </a:r>
            <a:r>
              <a:rPr lang="en-US" sz="2400" b="1" dirty="0" err="1"/>
              <a:t>এর</a:t>
            </a:r>
            <a:r>
              <a:rPr lang="en-US" sz="2400" b="1" dirty="0"/>
              <a:t> </a:t>
            </a:r>
            <a:r>
              <a:rPr lang="en-US" sz="2400" b="1" dirty="0" err="1"/>
              <a:t>পূর্ণনাম</a:t>
            </a:r>
            <a:r>
              <a:rPr lang="en-US" sz="2400" b="1" dirty="0"/>
              <a:t> </a:t>
            </a:r>
            <a:r>
              <a:rPr lang="en-US" sz="2400" b="1" dirty="0" err="1"/>
              <a:t>লেখ</a:t>
            </a:r>
            <a:r>
              <a:rPr lang="en-US" sz="2400" b="1" dirty="0"/>
              <a:t>?</a:t>
            </a:r>
          </a:p>
          <a:p>
            <a:r>
              <a:rPr lang="en-US" sz="2400" b="1" dirty="0" err="1"/>
              <a:t>ব্যক্তিগত</a:t>
            </a:r>
            <a:r>
              <a:rPr lang="en-US" sz="2400" b="1" dirty="0"/>
              <a:t> </a:t>
            </a:r>
            <a:r>
              <a:rPr lang="en-US" sz="2400" b="1" dirty="0" err="1"/>
              <a:t>নিরাপত্তা</a:t>
            </a:r>
            <a:r>
              <a:rPr lang="en-US" sz="2400" b="1" dirty="0"/>
              <a:t> </a:t>
            </a:r>
            <a:r>
              <a:rPr lang="en-US" sz="2400" b="1" dirty="0" err="1"/>
              <a:t>সরঞ্জামগুলোর</a:t>
            </a:r>
            <a:r>
              <a:rPr lang="en-US" sz="2400" b="1" dirty="0"/>
              <a:t> </a:t>
            </a:r>
            <a:r>
              <a:rPr lang="en-US" sz="2400" b="1" dirty="0" err="1"/>
              <a:t>নাম</a:t>
            </a:r>
            <a:r>
              <a:rPr lang="en-US" sz="2400" b="1" dirty="0"/>
              <a:t> </a:t>
            </a:r>
            <a:r>
              <a:rPr lang="en-US" sz="2400" b="1" dirty="0" err="1"/>
              <a:t>লেখ</a:t>
            </a:r>
            <a:r>
              <a:rPr lang="en-US" sz="2400" b="1" dirty="0"/>
              <a:t>।</a:t>
            </a:r>
            <a:endParaRPr lang="en-US" sz="2400" dirty="0">
              <a:solidFill>
                <a:schemeClr val="tx1">
                  <a:alpha val="5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896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8F5ABE-52CE-E070-7A5C-37E39375B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বাড়ি কাজ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10F54D4-7937-A484-61DF-F3EE7DFDC0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1231035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236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42BC7E5-76DB-4826-8C07-4A49B6353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479558"/>
            <a:ext cx="1861854" cy="717514"/>
            <a:chOff x="0" y="1479558"/>
            <a:chExt cx="1861854" cy="717514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16C8D8F-10E9-4498-ABDB-0F923F8B6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479558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7963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283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7963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283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E5A83E3-8A11-4492-BB6E-F5F224031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1919293"/>
              <a:ext cx="1861854" cy="277779"/>
            </a:xfrm>
            <a:custGeom>
              <a:avLst/>
              <a:gdLst>
                <a:gd name="connsiteX0" fmla="*/ 180458 w 1861854"/>
                <a:gd name="connsiteY0" fmla="*/ 0 h 277779"/>
                <a:gd name="connsiteX1" fmla="*/ 419222 w 1861854"/>
                <a:gd name="connsiteY1" fmla="*/ 238761 h 277779"/>
                <a:gd name="connsiteX2" fmla="*/ 657984 w 1861854"/>
                <a:gd name="connsiteY2" fmla="*/ 0 h 277779"/>
                <a:gd name="connsiteX3" fmla="*/ 896745 w 1861854"/>
                <a:gd name="connsiteY3" fmla="*/ 238761 h 277779"/>
                <a:gd name="connsiteX4" fmla="*/ 1135754 w 1861854"/>
                <a:gd name="connsiteY4" fmla="*/ 0 h 277779"/>
                <a:gd name="connsiteX5" fmla="*/ 1374516 w 1861854"/>
                <a:gd name="connsiteY5" fmla="*/ 238761 h 277779"/>
                <a:gd name="connsiteX6" fmla="*/ 1613277 w 1861854"/>
                <a:gd name="connsiteY6" fmla="*/ 0 h 277779"/>
                <a:gd name="connsiteX7" fmla="*/ 1861854 w 1861854"/>
                <a:gd name="connsiteY7" fmla="*/ 248577 h 277779"/>
                <a:gd name="connsiteX8" fmla="*/ 1842470 w 1861854"/>
                <a:gd name="connsiteY8" fmla="*/ 268208 h 277779"/>
                <a:gd name="connsiteX9" fmla="*/ 1613277 w 1861854"/>
                <a:gd name="connsiteY9" fmla="*/ 39017 h 277779"/>
                <a:gd name="connsiteX10" fmla="*/ 1374516 w 1861854"/>
                <a:gd name="connsiteY10" fmla="*/ 277779 h 277779"/>
                <a:gd name="connsiteX11" fmla="*/ 1135754 w 1861854"/>
                <a:gd name="connsiteY11" fmla="*/ 39017 h 277779"/>
                <a:gd name="connsiteX12" fmla="*/ 896745 w 1861854"/>
                <a:gd name="connsiteY12" fmla="*/ 277779 h 277779"/>
                <a:gd name="connsiteX13" fmla="*/ 657984 w 1861854"/>
                <a:gd name="connsiteY13" fmla="*/ 39017 h 277779"/>
                <a:gd name="connsiteX14" fmla="*/ 419222 w 1861854"/>
                <a:gd name="connsiteY14" fmla="*/ 277779 h 277779"/>
                <a:gd name="connsiteX15" fmla="*/ 180458 w 1861854"/>
                <a:gd name="connsiteY15" fmla="*/ 39017 h 277779"/>
                <a:gd name="connsiteX16" fmla="*/ 0 w 1861854"/>
                <a:gd name="connsiteY16" fmla="*/ 219475 h 277779"/>
                <a:gd name="connsiteX17" fmla="*/ 0 w 1861854"/>
                <a:gd name="connsiteY17" fmla="*/ 180458 h 27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1854" h="277779">
                  <a:moveTo>
                    <a:pt x="180458" y="0"/>
                  </a:moveTo>
                  <a:lnTo>
                    <a:pt x="419222" y="238761"/>
                  </a:lnTo>
                  <a:lnTo>
                    <a:pt x="657984" y="0"/>
                  </a:lnTo>
                  <a:lnTo>
                    <a:pt x="896745" y="238761"/>
                  </a:lnTo>
                  <a:lnTo>
                    <a:pt x="1135754" y="0"/>
                  </a:lnTo>
                  <a:lnTo>
                    <a:pt x="1374516" y="238761"/>
                  </a:lnTo>
                  <a:lnTo>
                    <a:pt x="1613277" y="0"/>
                  </a:lnTo>
                  <a:lnTo>
                    <a:pt x="1861854" y="248577"/>
                  </a:lnTo>
                  <a:lnTo>
                    <a:pt x="1842470" y="268208"/>
                  </a:lnTo>
                  <a:lnTo>
                    <a:pt x="1613277" y="39017"/>
                  </a:lnTo>
                  <a:lnTo>
                    <a:pt x="1374516" y="277779"/>
                  </a:lnTo>
                  <a:lnTo>
                    <a:pt x="1135754" y="39017"/>
                  </a:lnTo>
                  <a:lnTo>
                    <a:pt x="896745" y="277779"/>
                  </a:lnTo>
                  <a:lnTo>
                    <a:pt x="657984" y="39017"/>
                  </a:lnTo>
                  <a:lnTo>
                    <a:pt x="419222" y="277779"/>
                  </a:lnTo>
                  <a:lnTo>
                    <a:pt x="180458" y="39017"/>
                  </a:lnTo>
                  <a:lnTo>
                    <a:pt x="0" y="219475"/>
                  </a:lnTo>
                  <a:lnTo>
                    <a:pt x="0" y="18045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98F8FF6-43B4-494A-AF8F-123A4983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18992" y="-34538"/>
            <a:ext cx="6655405" cy="6335470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B06059C-C357-4011-82B9-9C01063013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5194" y="-23905"/>
            <a:ext cx="6705251" cy="6318526"/>
          </a:xfrm>
          <a:custGeom>
            <a:avLst/>
            <a:gdLst>
              <a:gd name="connsiteX0" fmla="*/ 1825048 w 6355652"/>
              <a:gd name="connsiteY0" fmla="*/ 0 h 6050127"/>
              <a:gd name="connsiteX1" fmla="*/ 4530604 w 6355652"/>
              <a:gd name="connsiteY1" fmla="*/ 0 h 6050127"/>
              <a:gd name="connsiteX2" fmla="*/ 4692567 w 6355652"/>
              <a:gd name="connsiteY2" fmla="*/ 78022 h 6050127"/>
              <a:gd name="connsiteX3" fmla="*/ 6355652 w 6355652"/>
              <a:gd name="connsiteY3" fmla="*/ 2872301 h 6050127"/>
              <a:gd name="connsiteX4" fmla="*/ 3177826 w 6355652"/>
              <a:gd name="connsiteY4" fmla="*/ 6050127 h 6050127"/>
              <a:gd name="connsiteX5" fmla="*/ 0 w 6355652"/>
              <a:gd name="connsiteY5" fmla="*/ 2872301 h 6050127"/>
              <a:gd name="connsiteX6" fmla="*/ 1663086 w 6355652"/>
              <a:gd name="connsiteY6" fmla="*/ 78022 h 6050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6050127">
                <a:moveTo>
                  <a:pt x="1825048" y="0"/>
                </a:moveTo>
                <a:lnTo>
                  <a:pt x="4530604" y="0"/>
                </a:lnTo>
                <a:lnTo>
                  <a:pt x="4692567" y="78022"/>
                </a:lnTo>
                <a:cubicBezTo>
                  <a:pt x="5683175" y="616152"/>
                  <a:pt x="6355652" y="1665694"/>
                  <a:pt x="6355652" y="2872301"/>
                </a:cubicBezTo>
                <a:cubicBezTo>
                  <a:pt x="6355652" y="4627366"/>
                  <a:pt x="4932891" y="6050127"/>
                  <a:pt x="3177826" y="6050127"/>
                </a:cubicBezTo>
                <a:cubicBezTo>
                  <a:pt x="1422761" y="6050127"/>
                  <a:pt x="0" y="4627366"/>
                  <a:pt x="0" y="2872301"/>
                </a:cubicBezTo>
                <a:cubicBezTo>
                  <a:pt x="0" y="1665694"/>
                  <a:pt x="672477" y="616152"/>
                  <a:pt x="1663086" y="78022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AFEC601-A132-47EE-B0C2-B38ACD9FC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86886" y="-23905"/>
            <a:ext cx="6705251" cy="6215019"/>
          </a:xfrm>
          <a:custGeom>
            <a:avLst/>
            <a:gdLst>
              <a:gd name="connsiteX0" fmla="*/ 1529549 w 6355652"/>
              <a:gd name="connsiteY0" fmla="*/ 0 h 5890980"/>
              <a:gd name="connsiteX1" fmla="*/ 4826104 w 6355652"/>
              <a:gd name="connsiteY1" fmla="*/ 0 h 5890980"/>
              <a:gd name="connsiteX2" fmla="*/ 4954579 w 6355652"/>
              <a:gd name="connsiteY2" fmla="*/ 78051 h 5890980"/>
              <a:gd name="connsiteX3" fmla="*/ 6355652 w 6355652"/>
              <a:gd name="connsiteY3" fmla="*/ 2713154 h 5890980"/>
              <a:gd name="connsiteX4" fmla="*/ 3177826 w 6355652"/>
              <a:gd name="connsiteY4" fmla="*/ 5890980 h 5890980"/>
              <a:gd name="connsiteX5" fmla="*/ 0 w 6355652"/>
              <a:gd name="connsiteY5" fmla="*/ 2713154 h 5890980"/>
              <a:gd name="connsiteX6" fmla="*/ 1401073 w 6355652"/>
              <a:gd name="connsiteY6" fmla="*/ 78051 h 589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52" h="5890980">
                <a:moveTo>
                  <a:pt x="1529549" y="0"/>
                </a:moveTo>
                <a:lnTo>
                  <a:pt x="4826104" y="0"/>
                </a:lnTo>
                <a:lnTo>
                  <a:pt x="4954579" y="78051"/>
                </a:lnTo>
                <a:cubicBezTo>
                  <a:pt x="5799886" y="649129"/>
                  <a:pt x="6355652" y="1616239"/>
                  <a:pt x="6355652" y="2713154"/>
                </a:cubicBezTo>
                <a:cubicBezTo>
                  <a:pt x="6355652" y="4468219"/>
                  <a:pt x="4932891" y="5890980"/>
                  <a:pt x="3177826" y="5890980"/>
                </a:cubicBezTo>
                <a:cubicBezTo>
                  <a:pt x="1422761" y="5890980"/>
                  <a:pt x="0" y="4468219"/>
                  <a:pt x="0" y="2713154"/>
                </a:cubicBezTo>
                <a:cubicBezTo>
                  <a:pt x="0" y="1616239"/>
                  <a:pt x="555766" y="649129"/>
                  <a:pt x="1401073" y="78051"/>
                </a:cubicBezTo>
                <a:close/>
              </a:path>
            </a:pathLst>
          </a:cu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20647F-A681-7F8F-EBF5-490FE2BA8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2409" y="895483"/>
            <a:ext cx="5786232" cy="301119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সবাইকে ধন্যবাদ</a:t>
            </a:r>
          </a:p>
        </p:txBody>
      </p:sp>
      <p:sp>
        <p:nvSpPr>
          <p:cNvPr id="33" name="Graphic 212">
            <a:extLst>
              <a:ext uri="{FF2B5EF4-FFF2-40B4-BE49-F238E27FC236}">
                <a16:creationId xmlns:a16="http://schemas.microsoft.com/office/drawing/2014/main" id="{279CAF82-0ECF-42BE-8F37-F71941E5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5" name="Graphic 212">
            <a:extLst>
              <a:ext uri="{FF2B5EF4-FFF2-40B4-BE49-F238E27FC236}">
                <a16:creationId xmlns:a16="http://schemas.microsoft.com/office/drawing/2014/main" id="{218E095B-4870-4AD5-9C41-C16D59523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4716" y="188494"/>
            <a:ext cx="1048371" cy="104837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7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583101" y="3578317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4" name="Oval 43">
            <a:extLst>
              <a:ext uri="{FF2B5EF4-FFF2-40B4-BE49-F238E27FC236}">
                <a16:creationId xmlns:a16="http://schemas.microsoft.com/office/drawing/2014/main" id="{033BC44A-0661-43B4-9C14-FD5963C22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E8CB2F0-2F5A-4EBD-B214-E0309C31F5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4525" y="4910353"/>
            <a:ext cx="468090" cy="46809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FD3887D-244B-4EC4-9208-E304984C5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97224C31-855E-4593-8A58-5B2B0CC4F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22467" y="4200769"/>
            <a:ext cx="2769534" cy="2657232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95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402</Words>
  <Application>Microsoft Office PowerPoint</Application>
  <PresentationFormat>Widescreen</PresentationFormat>
  <Paragraphs>48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Office Theme</vt:lpstr>
      <vt:lpstr>সবাইকে আজকের  ক্লাসে স্বাগতম</vt:lpstr>
      <vt:lpstr>পরিচিতি</vt:lpstr>
      <vt:lpstr>PowerPoint Presentation</vt:lpstr>
      <vt:lpstr>ব্যক্তিগত নিরাপত্তা সরঞ্জাম </vt:lpstr>
      <vt:lpstr>PowerPoint Presentation</vt:lpstr>
      <vt:lpstr>PowerPoint Presentation</vt:lpstr>
      <vt:lpstr>সেফটি গগলস বা ফেস শিল্ড (Safety Goggles/Face Shield): </vt:lpstr>
      <vt:lpstr>মাস্ক বা রেসপিরেটর (Mask/Respirator):</vt:lpstr>
      <vt:lpstr>ইয়ারপ্লাগ বা ইয়ারমাফ (Earplugs/Earmuffs):</vt:lpstr>
      <vt:lpstr>গ্লাভস বা হাতমোজা (Gloves):</vt:lpstr>
      <vt:lpstr>সেফটি বুট বা জুতো (Safety Shoes):</vt:lpstr>
      <vt:lpstr>অ্যাপ্রন বা কভারঅল (Apron/Coverall):</vt:lpstr>
      <vt:lpstr>সেফটি বেল্ট বা হার্নেস (Safety Harness):</vt:lpstr>
      <vt:lpstr>একক কাজ</vt:lpstr>
      <vt:lpstr>বাড়ি কাজ</vt:lpstr>
      <vt:lpstr>সবাইকে ধন্যবাদ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shafiqul islam</dc:creator>
  <cp:lastModifiedBy>shafiqul islam</cp:lastModifiedBy>
  <cp:revision>1</cp:revision>
  <dcterms:created xsi:type="dcterms:W3CDTF">2026-09-21T16:07:53Z</dcterms:created>
  <dcterms:modified xsi:type="dcterms:W3CDTF">2026-09-21T17:30:09Z</dcterms:modified>
</cp:coreProperties>
</file>