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2" r:id="rId4"/>
    <p:sldId id="258" r:id="rId5"/>
    <p:sldId id="257" r:id="rId6"/>
    <p:sldId id="260" r:id="rId7"/>
    <p:sldId id="263" r:id="rId8"/>
    <p:sldId id="264" r:id="rId9"/>
    <p:sldId id="261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F4D7ABC-A8C6-45A9-82B5-E99096CCA0AD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8C7ED613-651D-4AC2-99D1-01F9E1BDA44D}">
      <dgm:prSet/>
      <dgm:spPr/>
      <dgm:t>
        <a:bodyPr/>
        <a:lstStyle/>
        <a:p>
          <a:r>
            <a:rPr lang="en-US" b="1" dirty="0"/>
            <a:t>WELCOME</a:t>
          </a:r>
          <a:endParaRPr lang="en-US" dirty="0"/>
        </a:p>
      </dgm:t>
    </dgm:pt>
    <dgm:pt modelId="{5FAC3469-EDFC-4A7B-B6B3-CDF1C338CC07}" type="parTrans" cxnId="{3EC3947D-C827-43D0-8C88-BE98B4444580}">
      <dgm:prSet/>
      <dgm:spPr/>
      <dgm:t>
        <a:bodyPr/>
        <a:lstStyle/>
        <a:p>
          <a:endParaRPr lang="en-US"/>
        </a:p>
      </dgm:t>
    </dgm:pt>
    <dgm:pt modelId="{DBF55D06-1BC5-4929-A2AD-A22A47016561}" type="sibTrans" cxnId="{3EC3947D-C827-43D0-8C88-BE98B4444580}">
      <dgm:prSet/>
      <dgm:spPr/>
      <dgm:t>
        <a:bodyPr/>
        <a:lstStyle/>
        <a:p>
          <a:endParaRPr lang="en-US"/>
        </a:p>
      </dgm:t>
    </dgm:pt>
    <dgm:pt modelId="{3307B456-4696-4CA6-86EE-D32B6C88440D}" type="pres">
      <dgm:prSet presAssocID="{6F4D7ABC-A8C6-45A9-82B5-E99096CCA0AD}" presName="Name0" presStyleCnt="0">
        <dgm:presLayoutVars>
          <dgm:dir/>
          <dgm:animLvl val="lvl"/>
          <dgm:resizeHandles val="exact"/>
        </dgm:presLayoutVars>
      </dgm:prSet>
      <dgm:spPr/>
    </dgm:pt>
    <dgm:pt modelId="{75C1B47C-0EE0-4307-AD6F-B7C553DBF97D}" type="pres">
      <dgm:prSet presAssocID="{8C7ED613-651D-4AC2-99D1-01F9E1BDA44D}" presName="linNode" presStyleCnt="0"/>
      <dgm:spPr/>
    </dgm:pt>
    <dgm:pt modelId="{D8C0C1A7-99F2-4829-93D7-6D46D5744633}" type="pres">
      <dgm:prSet presAssocID="{8C7ED613-651D-4AC2-99D1-01F9E1BDA44D}" presName="parentText" presStyleLbl="node1" presStyleIdx="0" presStyleCnt="1">
        <dgm:presLayoutVars>
          <dgm:chMax val="1"/>
          <dgm:bulletEnabled val="1"/>
        </dgm:presLayoutVars>
      </dgm:prSet>
      <dgm:spPr/>
    </dgm:pt>
  </dgm:ptLst>
  <dgm:cxnLst>
    <dgm:cxn modelId="{D7BA4256-B21F-4522-926F-5FC393628EC2}" type="presOf" srcId="{6F4D7ABC-A8C6-45A9-82B5-E99096CCA0AD}" destId="{3307B456-4696-4CA6-86EE-D32B6C88440D}" srcOrd="0" destOrd="0" presId="urn:microsoft.com/office/officeart/2005/8/layout/vList5"/>
    <dgm:cxn modelId="{6E7FA057-EBB0-4068-B596-E0D243D151D1}" type="presOf" srcId="{8C7ED613-651D-4AC2-99D1-01F9E1BDA44D}" destId="{D8C0C1A7-99F2-4829-93D7-6D46D5744633}" srcOrd="0" destOrd="0" presId="urn:microsoft.com/office/officeart/2005/8/layout/vList5"/>
    <dgm:cxn modelId="{3EC3947D-C827-43D0-8C88-BE98B4444580}" srcId="{6F4D7ABC-A8C6-45A9-82B5-E99096CCA0AD}" destId="{8C7ED613-651D-4AC2-99D1-01F9E1BDA44D}" srcOrd="0" destOrd="0" parTransId="{5FAC3469-EDFC-4A7B-B6B3-CDF1C338CC07}" sibTransId="{DBF55D06-1BC5-4929-A2AD-A22A47016561}"/>
    <dgm:cxn modelId="{661DC79E-7DE5-4870-957F-41DDCB27863A}" type="presParOf" srcId="{3307B456-4696-4CA6-86EE-D32B6C88440D}" destId="{75C1B47C-0EE0-4307-AD6F-B7C553DBF97D}" srcOrd="0" destOrd="0" presId="urn:microsoft.com/office/officeart/2005/8/layout/vList5"/>
    <dgm:cxn modelId="{40FEE0F9-EB11-4CE5-8633-50AB272FA787}" type="presParOf" srcId="{75C1B47C-0EE0-4307-AD6F-B7C553DBF97D}" destId="{D8C0C1A7-99F2-4829-93D7-6D46D5744633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DF1CB9A-6C4D-4059-8F1D-D999818B53BC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D017AC33-388C-421B-990C-0D0CB75D80C4}">
      <dgm:prSet/>
      <dgm:spPr/>
      <dgm:t>
        <a:bodyPr/>
        <a:lstStyle/>
        <a:p>
          <a:r>
            <a:rPr lang="en-US" b="1"/>
            <a:t>OUR NEW CLASS</a:t>
          </a:r>
          <a:endParaRPr lang="en-US"/>
        </a:p>
      </dgm:t>
    </dgm:pt>
    <dgm:pt modelId="{1A939B44-E276-4C54-9F5B-E2EBF99241FC}" type="parTrans" cxnId="{58B552AB-D4BA-49F4-B2FA-F99004034874}">
      <dgm:prSet/>
      <dgm:spPr/>
      <dgm:t>
        <a:bodyPr/>
        <a:lstStyle/>
        <a:p>
          <a:endParaRPr lang="en-US"/>
        </a:p>
      </dgm:t>
    </dgm:pt>
    <dgm:pt modelId="{4D43614C-5C70-4360-A75D-BD59FE0FC646}" type="sibTrans" cxnId="{58B552AB-D4BA-49F4-B2FA-F99004034874}">
      <dgm:prSet/>
      <dgm:spPr/>
      <dgm:t>
        <a:bodyPr/>
        <a:lstStyle/>
        <a:p>
          <a:endParaRPr lang="en-US"/>
        </a:p>
      </dgm:t>
    </dgm:pt>
    <dgm:pt modelId="{99714176-3389-47EE-A610-D71AB9904EEB}">
      <dgm:prSet/>
      <dgm:spPr/>
      <dgm:t>
        <a:bodyPr/>
        <a:lstStyle/>
        <a:p>
          <a:r>
            <a:rPr lang="en-US" b="1"/>
            <a:t>75 TH  TRAINING ON ICT COURSE</a:t>
          </a:r>
          <a:endParaRPr lang="en-US"/>
        </a:p>
      </dgm:t>
    </dgm:pt>
    <dgm:pt modelId="{8FC51E6E-A97A-4ADD-8242-DE54A5524C73}" type="parTrans" cxnId="{104E98A5-720D-4D54-AC34-3F3C2EF2870E}">
      <dgm:prSet/>
      <dgm:spPr/>
      <dgm:t>
        <a:bodyPr/>
        <a:lstStyle/>
        <a:p>
          <a:endParaRPr lang="en-US"/>
        </a:p>
      </dgm:t>
    </dgm:pt>
    <dgm:pt modelId="{DC725E81-AA82-4F20-8B77-2862F1F55002}" type="sibTrans" cxnId="{104E98A5-720D-4D54-AC34-3F3C2EF2870E}">
      <dgm:prSet/>
      <dgm:spPr/>
      <dgm:t>
        <a:bodyPr/>
        <a:lstStyle/>
        <a:p>
          <a:endParaRPr lang="en-US"/>
        </a:p>
      </dgm:t>
    </dgm:pt>
    <dgm:pt modelId="{C55C5457-26A5-4EA7-B844-AE94A6C0731E}">
      <dgm:prSet/>
      <dgm:spPr/>
      <dgm:t>
        <a:bodyPr/>
        <a:lstStyle/>
        <a:p>
          <a:r>
            <a:rPr lang="en-US" b="1"/>
            <a:t>NAEM</a:t>
          </a:r>
          <a:endParaRPr lang="en-US"/>
        </a:p>
      </dgm:t>
    </dgm:pt>
    <dgm:pt modelId="{6BA48F35-9548-4F21-AB11-C7AD0785A992}" type="parTrans" cxnId="{F94B5FFA-67FF-43B5-A72E-F88A28484F64}">
      <dgm:prSet/>
      <dgm:spPr/>
      <dgm:t>
        <a:bodyPr/>
        <a:lstStyle/>
        <a:p>
          <a:endParaRPr lang="en-US"/>
        </a:p>
      </dgm:t>
    </dgm:pt>
    <dgm:pt modelId="{C6894F36-F79B-44B8-9E2E-D95CC58F60A0}" type="sibTrans" cxnId="{F94B5FFA-67FF-43B5-A72E-F88A28484F64}">
      <dgm:prSet/>
      <dgm:spPr/>
      <dgm:t>
        <a:bodyPr/>
        <a:lstStyle/>
        <a:p>
          <a:endParaRPr lang="en-US"/>
        </a:p>
      </dgm:t>
    </dgm:pt>
    <dgm:pt modelId="{C4772AA2-8C07-455E-AE9B-C0D267598134}" type="pres">
      <dgm:prSet presAssocID="{3DF1CB9A-6C4D-4059-8F1D-D999818B53BC}" presName="Name0" presStyleCnt="0">
        <dgm:presLayoutVars>
          <dgm:dir/>
          <dgm:resizeHandles val="exact"/>
        </dgm:presLayoutVars>
      </dgm:prSet>
      <dgm:spPr/>
    </dgm:pt>
    <dgm:pt modelId="{4FB82ED9-8D8E-44CC-A53D-B1CAFCF1D1CA}" type="pres">
      <dgm:prSet presAssocID="{3DF1CB9A-6C4D-4059-8F1D-D999818B53BC}" presName="arrow" presStyleLbl="bgShp" presStyleIdx="0" presStyleCnt="1"/>
      <dgm:spPr/>
    </dgm:pt>
    <dgm:pt modelId="{3C776040-7C1A-4A4F-8367-B5E5B2774BD5}" type="pres">
      <dgm:prSet presAssocID="{3DF1CB9A-6C4D-4059-8F1D-D999818B53BC}" presName="points" presStyleCnt="0"/>
      <dgm:spPr/>
    </dgm:pt>
    <dgm:pt modelId="{D377EBF4-0475-44AB-BC48-3CB8DFF1FCDD}" type="pres">
      <dgm:prSet presAssocID="{D017AC33-388C-421B-990C-0D0CB75D80C4}" presName="compositeA" presStyleCnt="0"/>
      <dgm:spPr/>
    </dgm:pt>
    <dgm:pt modelId="{A7548E7C-65A6-4DE1-B31D-DE4D7D327FC0}" type="pres">
      <dgm:prSet presAssocID="{D017AC33-388C-421B-990C-0D0CB75D80C4}" presName="textA" presStyleLbl="revTx" presStyleIdx="0" presStyleCnt="3">
        <dgm:presLayoutVars>
          <dgm:bulletEnabled val="1"/>
        </dgm:presLayoutVars>
      </dgm:prSet>
      <dgm:spPr/>
    </dgm:pt>
    <dgm:pt modelId="{58D60DBF-4B5A-4907-87D3-51C3767E5C26}" type="pres">
      <dgm:prSet presAssocID="{D017AC33-388C-421B-990C-0D0CB75D80C4}" presName="circleA" presStyleLbl="node1" presStyleIdx="0" presStyleCnt="3"/>
      <dgm:spPr/>
    </dgm:pt>
    <dgm:pt modelId="{AE69074B-4849-4F45-826D-520B7A903878}" type="pres">
      <dgm:prSet presAssocID="{D017AC33-388C-421B-990C-0D0CB75D80C4}" presName="spaceA" presStyleCnt="0"/>
      <dgm:spPr/>
    </dgm:pt>
    <dgm:pt modelId="{A2F6CC48-EE6B-4951-BAFD-DF4A969E68F8}" type="pres">
      <dgm:prSet presAssocID="{4D43614C-5C70-4360-A75D-BD59FE0FC646}" presName="space" presStyleCnt="0"/>
      <dgm:spPr/>
    </dgm:pt>
    <dgm:pt modelId="{D48CC2D0-62F2-4A43-A485-36184F67FA4B}" type="pres">
      <dgm:prSet presAssocID="{99714176-3389-47EE-A610-D71AB9904EEB}" presName="compositeB" presStyleCnt="0"/>
      <dgm:spPr/>
    </dgm:pt>
    <dgm:pt modelId="{B8D2ADD2-4515-498C-93FC-4C105E2178A0}" type="pres">
      <dgm:prSet presAssocID="{99714176-3389-47EE-A610-D71AB9904EEB}" presName="textB" presStyleLbl="revTx" presStyleIdx="1" presStyleCnt="3">
        <dgm:presLayoutVars>
          <dgm:bulletEnabled val="1"/>
        </dgm:presLayoutVars>
      </dgm:prSet>
      <dgm:spPr/>
    </dgm:pt>
    <dgm:pt modelId="{03B05F00-72A9-4386-8A46-B1E9D284516D}" type="pres">
      <dgm:prSet presAssocID="{99714176-3389-47EE-A610-D71AB9904EEB}" presName="circleB" presStyleLbl="node1" presStyleIdx="1" presStyleCnt="3"/>
      <dgm:spPr/>
    </dgm:pt>
    <dgm:pt modelId="{99940436-5834-4272-B0BC-AA5D9796EE49}" type="pres">
      <dgm:prSet presAssocID="{99714176-3389-47EE-A610-D71AB9904EEB}" presName="spaceB" presStyleCnt="0"/>
      <dgm:spPr/>
    </dgm:pt>
    <dgm:pt modelId="{75AAF3F7-7372-4F72-AB86-9FAEEE9FFDF7}" type="pres">
      <dgm:prSet presAssocID="{DC725E81-AA82-4F20-8B77-2862F1F55002}" presName="space" presStyleCnt="0"/>
      <dgm:spPr/>
    </dgm:pt>
    <dgm:pt modelId="{1A58F2C3-DF2B-495E-984B-D23C02CDB227}" type="pres">
      <dgm:prSet presAssocID="{C55C5457-26A5-4EA7-B844-AE94A6C0731E}" presName="compositeA" presStyleCnt="0"/>
      <dgm:spPr/>
    </dgm:pt>
    <dgm:pt modelId="{A9A05A00-DBDC-4FDA-A334-1203C3B2D4B3}" type="pres">
      <dgm:prSet presAssocID="{C55C5457-26A5-4EA7-B844-AE94A6C0731E}" presName="textA" presStyleLbl="revTx" presStyleIdx="2" presStyleCnt="3">
        <dgm:presLayoutVars>
          <dgm:bulletEnabled val="1"/>
        </dgm:presLayoutVars>
      </dgm:prSet>
      <dgm:spPr/>
    </dgm:pt>
    <dgm:pt modelId="{5A7FAD78-79CB-4A12-8771-99C32F23E189}" type="pres">
      <dgm:prSet presAssocID="{C55C5457-26A5-4EA7-B844-AE94A6C0731E}" presName="circleA" presStyleLbl="node1" presStyleIdx="2" presStyleCnt="3"/>
      <dgm:spPr/>
    </dgm:pt>
    <dgm:pt modelId="{39C5E117-F178-457E-A920-81C61E108499}" type="pres">
      <dgm:prSet presAssocID="{C55C5457-26A5-4EA7-B844-AE94A6C0731E}" presName="spaceA" presStyleCnt="0"/>
      <dgm:spPr/>
    </dgm:pt>
  </dgm:ptLst>
  <dgm:cxnLst>
    <dgm:cxn modelId="{F3105C1D-D0E6-42F3-860F-6AD15C8AA9B8}" type="presOf" srcId="{99714176-3389-47EE-A610-D71AB9904EEB}" destId="{B8D2ADD2-4515-498C-93FC-4C105E2178A0}" srcOrd="0" destOrd="0" presId="urn:microsoft.com/office/officeart/2005/8/layout/hProcess11"/>
    <dgm:cxn modelId="{9D75E634-6287-46BC-A39C-2438F9957B8C}" type="presOf" srcId="{3DF1CB9A-6C4D-4059-8F1D-D999818B53BC}" destId="{C4772AA2-8C07-455E-AE9B-C0D267598134}" srcOrd="0" destOrd="0" presId="urn:microsoft.com/office/officeart/2005/8/layout/hProcess11"/>
    <dgm:cxn modelId="{104E98A5-720D-4D54-AC34-3F3C2EF2870E}" srcId="{3DF1CB9A-6C4D-4059-8F1D-D999818B53BC}" destId="{99714176-3389-47EE-A610-D71AB9904EEB}" srcOrd="1" destOrd="0" parTransId="{8FC51E6E-A97A-4ADD-8242-DE54A5524C73}" sibTransId="{DC725E81-AA82-4F20-8B77-2862F1F55002}"/>
    <dgm:cxn modelId="{58B552AB-D4BA-49F4-B2FA-F99004034874}" srcId="{3DF1CB9A-6C4D-4059-8F1D-D999818B53BC}" destId="{D017AC33-388C-421B-990C-0D0CB75D80C4}" srcOrd="0" destOrd="0" parTransId="{1A939B44-E276-4C54-9F5B-E2EBF99241FC}" sibTransId="{4D43614C-5C70-4360-A75D-BD59FE0FC646}"/>
    <dgm:cxn modelId="{9DF271BC-3995-48C0-8430-C38FE999075E}" type="presOf" srcId="{D017AC33-388C-421B-990C-0D0CB75D80C4}" destId="{A7548E7C-65A6-4DE1-B31D-DE4D7D327FC0}" srcOrd="0" destOrd="0" presId="urn:microsoft.com/office/officeart/2005/8/layout/hProcess11"/>
    <dgm:cxn modelId="{F94B5FFA-67FF-43B5-A72E-F88A28484F64}" srcId="{3DF1CB9A-6C4D-4059-8F1D-D999818B53BC}" destId="{C55C5457-26A5-4EA7-B844-AE94A6C0731E}" srcOrd="2" destOrd="0" parTransId="{6BA48F35-9548-4F21-AB11-C7AD0785A992}" sibTransId="{C6894F36-F79B-44B8-9E2E-D95CC58F60A0}"/>
    <dgm:cxn modelId="{59A6A4FC-4881-4A1A-B46F-C8917B1C2ECD}" type="presOf" srcId="{C55C5457-26A5-4EA7-B844-AE94A6C0731E}" destId="{A9A05A00-DBDC-4FDA-A334-1203C3B2D4B3}" srcOrd="0" destOrd="0" presId="urn:microsoft.com/office/officeart/2005/8/layout/hProcess11"/>
    <dgm:cxn modelId="{6042CFC0-696A-4B86-9C13-DC11BEA80821}" type="presParOf" srcId="{C4772AA2-8C07-455E-AE9B-C0D267598134}" destId="{4FB82ED9-8D8E-44CC-A53D-B1CAFCF1D1CA}" srcOrd="0" destOrd="0" presId="urn:microsoft.com/office/officeart/2005/8/layout/hProcess11"/>
    <dgm:cxn modelId="{E88806C7-A444-4FEC-B1E6-86632217419C}" type="presParOf" srcId="{C4772AA2-8C07-455E-AE9B-C0D267598134}" destId="{3C776040-7C1A-4A4F-8367-B5E5B2774BD5}" srcOrd="1" destOrd="0" presId="urn:microsoft.com/office/officeart/2005/8/layout/hProcess11"/>
    <dgm:cxn modelId="{755ABB29-72BA-407B-89BE-5BFDA9FD9490}" type="presParOf" srcId="{3C776040-7C1A-4A4F-8367-B5E5B2774BD5}" destId="{D377EBF4-0475-44AB-BC48-3CB8DFF1FCDD}" srcOrd="0" destOrd="0" presId="urn:microsoft.com/office/officeart/2005/8/layout/hProcess11"/>
    <dgm:cxn modelId="{E5AA5880-D72A-441F-B3EC-8028B603B5AE}" type="presParOf" srcId="{D377EBF4-0475-44AB-BC48-3CB8DFF1FCDD}" destId="{A7548E7C-65A6-4DE1-B31D-DE4D7D327FC0}" srcOrd="0" destOrd="0" presId="urn:microsoft.com/office/officeart/2005/8/layout/hProcess11"/>
    <dgm:cxn modelId="{36034151-DA3B-4D79-B470-328D84570B2E}" type="presParOf" srcId="{D377EBF4-0475-44AB-BC48-3CB8DFF1FCDD}" destId="{58D60DBF-4B5A-4907-87D3-51C3767E5C26}" srcOrd="1" destOrd="0" presId="urn:microsoft.com/office/officeart/2005/8/layout/hProcess11"/>
    <dgm:cxn modelId="{9A8D397A-CF90-4055-878D-997C78F1C7DF}" type="presParOf" srcId="{D377EBF4-0475-44AB-BC48-3CB8DFF1FCDD}" destId="{AE69074B-4849-4F45-826D-520B7A903878}" srcOrd="2" destOrd="0" presId="urn:microsoft.com/office/officeart/2005/8/layout/hProcess11"/>
    <dgm:cxn modelId="{E8B1DF75-3DA8-4DF4-9917-6132FD2E7C44}" type="presParOf" srcId="{3C776040-7C1A-4A4F-8367-B5E5B2774BD5}" destId="{A2F6CC48-EE6B-4951-BAFD-DF4A969E68F8}" srcOrd="1" destOrd="0" presId="urn:microsoft.com/office/officeart/2005/8/layout/hProcess11"/>
    <dgm:cxn modelId="{1433DEC1-E87D-4451-B04B-A86A6F9BF58D}" type="presParOf" srcId="{3C776040-7C1A-4A4F-8367-B5E5B2774BD5}" destId="{D48CC2D0-62F2-4A43-A485-36184F67FA4B}" srcOrd="2" destOrd="0" presId="urn:microsoft.com/office/officeart/2005/8/layout/hProcess11"/>
    <dgm:cxn modelId="{DDE9BFCD-2660-4B18-B6FC-4EF3D44F727B}" type="presParOf" srcId="{D48CC2D0-62F2-4A43-A485-36184F67FA4B}" destId="{B8D2ADD2-4515-498C-93FC-4C105E2178A0}" srcOrd="0" destOrd="0" presId="urn:microsoft.com/office/officeart/2005/8/layout/hProcess11"/>
    <dgm:cxn modelId="{8C2E70A2-1380-4B18-B6E2-CACA0CE4F369}" type="presParOf" srcId="{D48CC2D0-62F2-4A43-A485-36184F67FA4B}" destId="{03B05F00-72A9-4386-8A46-B1E9D284516D}" srcOrd="1" destOrd="0" presId="urn:microsoft.com/office/officeart/2005/8/layout/hProcess11"/>
    <dgm:cxn modelId="{2DA05B3D-F056-449B-8D8D-B919539AD624}" type="presParOf" srcId="{D48CC2D0-62F2-4A43-A485-36184F67FA4B}" destId="{99940436-5834-4272-B0BC-AA5D9796EE49}" srcOrd="2" destOrd="0" presId="urn:microsoft.com/office/officeart/2005/8/layout/hProcess11"/>
    <dgm:cxn modelId="{F20F75B4-C960-4E4F-B275-FBC2D392A4B8}" type="presParOf" srcId="{3C776040-7C1A-4A4F-8367-B5E5B2774BD5}" destId="{75AAF3F7-7372-4F72-AB86-9FAEEE9FFDF7}" srcOrd="3" destOrd="0" presId="urn:microsoft.com/office/officeart/2005/8/layout/hProcess11"/>
    <dgm:cxn modelId="{9CFDF9B5-FB17-4A81-B777-48C6933058AB}" type="presParOf" srcId="{3C776040-7C1A-4A4F-8367-B5E5B2774BD5}" destId="{1A58F2C3-DF2B-495E-984B-D23C02CDB227}" srcOrd="4" destOrd="0" presId="urn:microsoft.com/office/officeart/2005/8/layout/hProcess11"/>
    <dgm:cxn modelId="{BDD87DAF-EF67-4C1E-A70D-9665146D73A4}" type="presParOf" srcId="{1A58F2C3-DF2B-495E-984B-D23C02CDB227}" destId="{A9A05A00-DBDC-4FDA-A334-1203C3B2D4B3}" srcOrd="0" destOrd="0" presId="urn:microsoft.com/office/officeart/2005/8/layout/hProcess11"/>
    <dgm:cxn modelId="{9ABD9456-F136-499E-8167-3CE1E838B0CD}" type="presParOf" srcId="{1A58F2C3-DF2B-495E-984B-D23C02CDB227}" destId="{5A7FAD78-79CB-4A12-8771-99C32F23E189}" srcOrd="1" destOrd="0" presId="urn:microsoft.com/office/officeart/2005/8/layout/hProcess11"/>
    <dgm:cxn modelId="{F1F20EEE-5686-48B2-B977-40CE2F4E2ED6}" type="presParOf" srcId="{1A58F2C3-DF2B-495E-984B-D23C02CDB227}" destId="{39C5E117-F178-457E-A920-81C61E108499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C0C1A7-99F2-4829-93D7-6D46D5744633}">
      <dsp:nvSpPr>
        <dsp:cNvPr id="0" name=""/>
        <dsp:cNvSpPr/>
      </dsp:nvSpPr>
      <dsp:spPr>
        <a:xfrm>
          <a:off x="2926080" y="0"/>
          <a:ext cx="3291840" cy="2387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87630" rIns="175260" bIns="8763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b="1" kern="1200" dirty="0"/>
            <a:t>WELCOME</a:t>
          </a:r>
          <a:endParaRPr lang="en-US" sz="4600" kern="1200" dirty="0"/>
        </a:p>
      </dsp:txBody>
      <dsp:txXfrm>
        <a:off x="3042633" y="116553"/>
        <a:ext cx="3058734" cy="215449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B82ED9-8D8E-44CC-A53D-B1CAFCF1D1CA}">
      <dsp:nvSpPr>
        <dsp:cNvPr id="0" name=""/>
        <dsp:cNvSpPr/>
      </dsp:nvSpPr>
      <dsp:spPr>
        <a:xfrm>
          <a:off x="0" y="716280"/>
          <a:ext cx="9946640" cy="955040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548E7C-65A6-4DE1-B31D-DE4D7D327FC0}">
      <dsp:nvSpPr>
        <dsp:cNvPr id="0" name=""/>
        <dsp:cNvSpPr/>
      </dsp:nvSpPr>
      <dsp:spPr>
        <a:xfrm>
          <a:off x="4371" y="0"/>
          <a:ext cx="2884914" cy="9550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163576" numCol="1" spcCol="1270" anchor="b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/>
            <a:t>OUR NEW CLASS</a:t>
          </a:r>
          <a:endParaRPr lang="en-US" sz="2300" kern="1200"/>
        </a:p>
      </dsp:txBody>
      <dsp:txXfrm>
        <a:off x="4371" y="0"/>
        <a:ext cx="2884914" cy="955040"/>
      </dsp:txXfrm>
    </dsp:sp>
    <dsp:sp modelId="{58D60DBF-4B5A-4907-87D3-51C3767E5C26}">
      <dsp:nvSpPr>
        <dsp:cNvPr id="0" name=""/>
        <dsp:cNvSpPr/>
      </dsp:nvSpPr>
      <dsp:spPr>
        <a:xfrm>
          <a:off x="1327448" y="1074420"/>
          <a:ext cx="238760" cy="23876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D2ADD2-4515-498C-93FC-4C105E2178A0}">
      <dsp:nvSpPr>
        <dsp:cNvPr id="0" name=""/>
        <dsp:cNvSpPr/>
      </dsp:nvSpPr>
      <dsp:spPr>
        <a:xfrm>
          <a:off x="3033530" y="1432560"/>
          <a:ext cx="2884914" cy="9550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163576" numCol="1" spcCol="1270" anchor="t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/>
            <a:t>75 TH  TRAINING ON ICT COURSE</a:t>
          </a:r>
          <a:endParaRPr lang="en-US" sz="2300" kern="1200"/>
        </a:p>
      </dsp:txBody>
      <dsp:txXfrm>
        <a:off x="3033530" y="1432560"/>
        <a:ext cx="2884914" cy="955040"/>
      </dsp:txXfrm>
    </dsp:sp>
    <dsp:sp modelId="{03B05F00-72A9-4386-8A46-B1E9D284516D}">
      <dsp:nvSpPr>
        <dsp:cNvPr id="0" name=""/>
        <dsp:cNvSpPr/>
      </dsp:nvSpPr>
      <dsp:spPr>
        <a:xfrm>
          <a:off x="4356608" y="1074420"/>
          <a:ext cx="238760" cy="23876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A05A00-DBDC-4FDA-A334-1203C3B2D4B3}">
      <dsp:nvSpPr>
        <dsp:cNvPr id="0" name=""/>
        <dsp:cNvSpPr/>
      </dsp:nvSpPr>
      <dsp:spPr>
        <a:xfrm>
          <a:off x="6062690" y="0"/>
          <a:ext cx="2884914" cy="9550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163576" numCol="1" spcCol="1270" anchor="b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/>
            <a:t>NAEM</a:t>
          </a:r>
          <a:endParaRPr lang="en-US" sz="2300" kern="1200"/>
        </a:p>
      </dsp:txBody>
      <dsp:txXfrm>
        <a:off x="6062690" y="0"/>
        <a:ext cx="2884914" cy="955040"/>
      </dsp:txXfrm>
    </dsp:sp>
    <dsp:sp modelId="{5A7FAD78-79CB-4A12-8771-99C32F23E189}">
      <dsp:nvSpPr>
        <dsp:cNvPr id="0" name=""/>
        <dsp:cNvSpPr/>
      </dsp:nvSpPr>
      <dsp:spPr>
        <a:xfrm>
          <a:off x="7385767" y="1074420"/>
          <a:ext cx="238760" cy="23876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D31C6-7FFD-448E-A5DC-CA528C75034E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CC941-6376-4740-8568-0FE564129B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08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D31C6-7FFD-448E-A5DC-CA528C75034E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CC941-6376-4740-8568-0FE564129B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515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D31C6-7FFD-448E-A5DC-CA528C75034E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CC941-6376-4740-8568-0FE564129B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962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D31C6-7FFD-448E-A5DC-CA528C75034E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CC941-6376-4740-8568-0FE564129B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304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D31C6-7FFD-448E-A5DC-CA528C75034E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CC941-6376-4740-8568-0FE564129B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508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D31C6-7FFD-448E-A5DC-CA528C75034E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CC941-6376-4740-8568-0FE564129B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787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D31C6-7FFD-448E-A5DC-CA528C75034E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CC941-6376-4740-8568-0FE564129B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829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D31C6-7FFD-448E-A5DC-CA528C75034E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CC941-6376-4740-8568-0FE564129B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730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D31C6-7FFD-448E-A5DC-CA528C75034E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CC941-6376-4740-8568-0FE564129B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876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D31C6-7FFD-448E-A5DC-CA528C75034E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CC941-6376-4740-8568-0FE564129B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486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D31C6-7FFD-448E-A5DC-CA528C75034E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CC941-6376-4740-8568-0FE564129BD3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334512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D31C6-7FFD-448E-A5DC-CA528C75034E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CC941-6376-4740-8568-0FE564129B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9845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D31C6-7FFD-448E-A5DC-CA528C75034E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CC941-6376-4740-8568-0FE564129BD3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048550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D31C6-7FFD-448E-A5DC-CA528C75034E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CC941-6376-4740-8568-0FE564129B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2622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D31C6-7FFD-448E-A5DC-CA528C75034E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CC941-6376-4740-8568-0FE564129B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6705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D31C6-7FFD-448E-A5DC-CA528C75034E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CC941-6376-4740-8568-0FE564129B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501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3D31C6-7FFD-448E-A5DC-CA528C75034E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F2CC941-6376-4740-8568-0FE564129B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531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D3D1F025-7552-EC58-BE07-050A12B46366}"/>
              </a:ext>
            </a:extLst>
          </p:cNvPr>
          <p:cNvGraphicFramePr/>
          <p:nvPr/>
        </p:nvGraphicFramePr>
        <p:xfrm>
          <a:off x="1524000" y="1122363"/>
          <a:ext cx="9144000" cy="238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022A9AD0-7871-EE83-164D-72E33697F4B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66049383"/>
              </p:ext>
            </p:extLst>
          </p:nvPr>
        </p:nvGraphicFramePr>
        <p:xfrm>
          <a:off x="1524000" y="3602038"/>
          <a:ext cx="9946640" cy="238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4136273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5">
                                            <p:graphicEl>
                                              <a:dgm id="{4FB82ED9-8D8E-44CC-A53D-B1CAFCF1D1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graphicEl>
                                              <a:dgm id="{4FB82ED9-8D8E-44CC-A53D-B1CAFCF1D1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graphicEl>
                                              <a:dgm id="{4FB82ED9-8D8E-44CC-A53D-B1CAFCF1D1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graphicEl>
                                              <a:dgm id="{4FB82ED9-8D8E-44CC-A53D-B1CAFCF1D1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500" fill="hold"/>
                                        <p:tgtEl>
                                          <p:spTgt spid="5">
                                            <p:graphicEl>
                                              <a:dgm id="{58D60DBF-4B5A-4907-87D3-51C3767E5C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graphicEl>
                                              <a:dgm id="{58D60DBF-4B5A-4907-87D3-51C3767E5C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graphicEl>
                                              <a:dgm id="{58D60DBF-4B5A-4907-87D3-51C3767E5C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graphicEl>
                                              <a:dgm id="{58D60DBF-4B5A-4907-87D3-51C3767E5C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500" fill="hold"/>
                                        <p:tgtEl>
                                          <p:spTgt spid="5">
                                            <p:graphicEl>
                                              <a:dgm id="{A7548E7C-65A6-4DE1-B31D-DE4D7D327F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graphicEl>
                                              <a:dgm id="{A7548E7C-65A6-4DE1-B31D-DE4D7D327F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graphicEl>
                                              <a:dgm id="{A7548E7C-65A6-4DE1-B31D-DE4D7D327F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graphicEl>
                                              <a:dgm id="{A7548E7C-65A6-4DE1-B31D-DE4D7D327F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500" fill="hold"/>
                                        <p:tgtEl>
                                          <p:spTgt spid="5">
                                            <p:graphicEl>
                                              <a:dgm id="{03B05F00-72A9-4386-8A46-B1E9D28451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7" dur="500" fill="hold"/>
                                        <p:tgtEl>
                                          <p:spTgt spid="5">
                                            <p:graphicEl>
                                              <a:dgm id="{03B05F00-72A9-4386-8A46-B1E9D28451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graphicEl>
                                              <a:dgm id="{03B05F00-72A9-4386-8A46-B1E9D28451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5">
                                            <p:graphicEl>
                                              <a:dgm id="{03B05F00-72A9-4386-8A46-B1E9D28451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" dur="500" fill="hold"/>
                                        <p:tgtEl>
                                          <p:spTgt spid="5">
                                            <p:graphicEl>
                                              <a:dgm id="{B8D2ADD2-4515-498C-93FC-4C105E2178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2" dur="500" fill="hold"/>
                                        <p:tgtEl>
                                          <p:spTgt spid="5">
                                            <p:graphicEl>
                                              <a:dgm id="{B8D2ADD2-4515-498C-93FC-4C105E2178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5">
                                            <p:graphicEl>
                                              <a:dgm id="{B8D2ADD2-4515-498C-93FC-4C105E2178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5">
                                            <p:graphicEl>
                                              <a:dgm id="{B8D2ADD2-4515-498C-93FC-4C105E2178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" dur="500" fill="hold"/>
                                        <p:tgtEl>
                                          <p:spTgt spid="5">
                                            <p:graphicEl>
                                              <a:dgm id="{5A7FAD78-79CB-4A12-8771-99C32F23E1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7" dur="500" fill="hold"/>
                                        <p:tgtEl>
                                          <p:spTgt spid="5">
                                            <p:graphicEl>
                                              <a:dgm id="{5A7FAD78-79CB-4A12-8771-99C32F23E1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5">
                                            <p:graphicEl>
                                              <a:dgm id="{5A7FAD78-79CB-4A12-8771-99C32F23E1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5">
                                            <p:graphicEl>
                                              <a:dgm id="{5A7FAD78-79CB-4A12-8771-99C32F23E1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" dur="500" fill="hold"/>
                                        <p:tgtEl>
                                          <p:spTgt spid="5">
                                            <p:graphicEl>
                                              <a:dgm id="{A9A05A00-DBDC-4FDA-A334-1203C3B2D4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5">
                                            <p:graphicEl>
                                              <a:dgm id="{A9A05A00-DBDC-4FDA-A334-1203C3B2D4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5">
                                            <p:graphicEl>
                                              <a:dgm id="{A9A05A00-DBDC-4FDA-A334-1203C3B2D4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5">
                                            <p:graphicEl>
                                              <a:dgm id="{A9A05A00-DBDC-4FDA-A334-1203C3B2D4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5" grpId="0">
        <p:bldSub>
          <a:bldDgm/>
        </p:bldSub>
      </p:bldGraphic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6BAE2-C87E-38C8-E6E5-F94F5744151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6600" dirty="0">
                <a:solidFill>
                  <a:srgbClr val="002060"/>
                </a:solidFill>
              </a:rPr>
              <a:t>TRAINNER:</a:t>
            </a:r>
            <a:br>
              <a:rPr lang="en-US" sz="6600" dirty="0">
                <a:solidFill>
                  <a:srgbClr val="002060"/>
                </a:solidFill>
              </a:rPr>
            </a:br>
            <a:r>
              <a:rPr lang="en-US" sz="6600" dirty="0">
                <a:solidFill>
                  <a:srgbClr val="002060"/>
                </a:solidFill>
              </a:rPr>
              <a:t>MANORANJAN DHAR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3C1F14-6DD0-EF83-2EE0-62EF86483AC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ASSISTANT TEACHER</a:t>
            </a:r>
          </a:p>
          <a:p>
            <a:r>
              <a:rPr lang="en-US" sz="2800" dirty="0">
                <a:solidFill>
                  <a:srgbClr val="FF0000"/>
                </a:solidFill>
              </a:rPr>
              <a:t>SAYED ABDUL JABBAR GOVT. HIGH SCHOOL</a:t>
            </a:r>
          </a:p>
          <a:p>
            <a:r>
              <a:rPr lang="en-US" sz="2800" dirty="0">
                <a:solidFill>
                  <a:srgbClr val="FF0000"/>
                </a:solidFill>
              </a:rPr>
              <a:t>DELDUAR, TANGAIL</a:t>
            </a:r>
          </a:p>
        </p:txBody>
      </p:sp>
    </p:spTree>
    <p:extLst>
      <p:ext uri="{BB962C8B-B14F-4D97-AF65-F5344CB8AC3E}">
        <p14:creationId xmlns:p14="http://schemas.microsoft.com/office/powerpoint/2010/main" val="407693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CD04F-D41E-5FF6-AC4D-4F346CB3FE05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tx2"/>
          </a:solidFill>
          <a:ln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as-IN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br>
              <a:rPr lang="en-US" dirty="0"/>
            </a:b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পাঠ শেষে শিক্ষার্থীরা—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D26CAB-68A3-26E1-0B22-9D4D770129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as-IN" sz="24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1. হার্ডওয়্যার কী তা সংজ্ঞায়িত করতে পারবে।</a:t>
            </a:r>
            <a:endParaRPr lang="en-US" sz="24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24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2. কম্পিউটারের হার্ডওয়্যার ও সফটওয়্যারের মধ্যে পার্থক্য ব্যাখ্যা করতে পারবে।</a:t>
            </a:r>
            <a:endParaRPr lang="en-US" sz="24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24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3. কম্পিউটারের প্রধান হার্ডওয়্যার উপাদানগুলো চিহ্নিত ও নাম বলতে পারবে।</a:t>
            </a:r>
            <a:endParaRPr lang="en-US" sz="24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24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4. ইনপুট, আউটপুট, প্রসেসিং ও স্টোরেজ ডিভাইস শ্রেণিবিন্যাস করতে পারবে।</a:t>
            </a:r>
            <a:endParaRPr lang="en-US" sz="24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24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5. কীবোর্ড, মাউস, মনিটর, প্রিন্টার, </a:t>
            </a:r>
            <a:r>
              <a:rPr lang="en-US" sz="24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CPU, RAM, ROM, HDD/SSD </a:t>
            </a:r>
            <a:r>
              <a:rPr lang="as-IN" sz="24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ইত্যাদির ব্যবহার ব্যাখ্যা করতে পারবে।</a:t>
            </a:r>
            <a:endParaRPr lang="en-US" sz="24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07754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D95CB-3750-49D6-D1A2-E4BA31701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23520"/>
            <a:ext cx="8596668" cy="170688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b="1" dirty="0">
                <a:solidFill>
                  <a:srgbClr val="C00000"/>
                </a:solidFill>
              </a:rPr>
              <a:t>INTRODUCTION OF HARDWARE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2749A5-71DF-7998-09E4-E0090A78A3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as-IN" sz="3800" dirty="0">
                <a:latin typeface="NikoshBAN" panose="02000000000000000000" pitchFamily="2" charset="0"/>
                <a:cs typeface="NikoshBAN" panose="02000000000000000000" pitchFamily="2" charset="0"/>
              </a:rPr>
              <a:t>হার্ডওয়্যার (</a:t>
            </a:r>
            <a:r>
              <a:rPr lang="en-US" sz="3800" dirty="0">
                <a:latin typeface="NikoshBAN" panose="02000000000000000000" pitchFamily="2" charset="0"/>
                <a:cs typeface="NikoshBAN" panose="02000000000000000000" pitchFamily="2" charset="0"/>
              </a:rPr>
              <a:t>Hardware) </a:t>
            </a:r>
            <a:r>
              <a:rPr lang="as-IN" sz="3800" dirty="0">
                <a:latin typeface="NikoshBAN" panose="02000000000000000000" pitchFamily="2" charset="0"/>
                <a:cs typeface="NikoshBAN" panose="02000000000000000000" pitchFamily="2" charset="0"/>
              </a:rPr>
              <a:t>হলো কম্পিউটার বা যেকোনো ইলেকট্রনিক ডিভাইসের সেইসব শারীরিক ও দৃশ্যমান অংশ, যা আমরা দেখতে এবং হাতে স্পর্শ করতে পারি</a:t>
            </a:r>
            <a:r>
              <a:rPr lang="en-US" sz="3800" dirty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</a:p>
          <a:p>
            <a:r>
              <a:rPr lang="as-IN" sz="3800" dirty="0">
                <a:latin typeface="NikoshBAN" panose="02000000000000000000" pitchFamily="2" charset="0"/>
                <a:cs typeface="NikoshBAN" panose="02000000000000000000" pitchFamily="2" charset="0"/>
              </a:rPr>
              <a:t>হার্ডওয়্যারের প্রধান প্রকারভেদকম্পিউটার বা ডিভাইসের কাজ করার সুবিধার জন্য হার্ডওয়্যারকে সাধারণত কয়েকটি ভাগে ভাগ করা হয়:ইনপুট ডিভাইস (</a:t>
            </a:r>
            <a:r>
              <a:rPr lang="en-US" sz="3800" dirty="0">
                <a:latin typeface="NikoshBAN" panose="02000000000000000000" pitchFamily="2" charset="0"/>
                <a:cs typeface="NikoshBAN" panose="02000000000000000000" pitchFamily="2" charset="0"/>
              </a:rPr>
              <a:t>Input Devices): </a:t>
            </a:r>
            <a:r>
              <a:rPr lang="as-IN" sz="3800" dirty="0">
                <a:latin typeface="NikoshBAN" panose="02000000000000000000" pitchFamily="2" charset="0"/>
                <a:cs typeface="NikoshBAN" panose="02000000000000000000" pitchFamily="2" charset="0"/>
              </a:rPr>
              <a:t>যেসব যন্ত্রের সাহায্যে কম্পিউটারে তথ্য বা নির্দেশ পাঠানো হয়। যেমন—কীবোর্ড, মাউস, স্ক্যানার ও মাইক্রোফোন।</a:t>
            </a:r>
            <a:endParaRPr lang="en-US" sz="3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3800" dirty="0">
                <a:latin typeface="NikoshBAN" panose="02000000000000000000" pitchFamily="2" charset="0"/>
                <a:cs typeface="NikoshBAN" panose="02000000000000000000" pitchFamily="2" charset="0"/>
              </a:rPr>
              <a:t>আউটপুট ডিভাইস (</a:t>
            </a:r>
            <a:r>
              <a:rPr lang="en-US" sz="3800" dirty="0">
                <a:latin typeface="NikoshBAN" panose="02000000000000000000" pitchFamily="2" charset="0"/>
                <a:cs typeface="NikoshBAN" panose="02000000000000000000" pitchFamily="2" charset="0"/>
              </a:rPr>
              <a:t>Output Devices): </a:t>
            </a:r>
            <a:r>
              <a:rPr lang="as-IN" sz="3800" dirty="0">
                <a:latin typeface="NikoshBAN" panose="02000000000000000000" pitchFamily="2" charset="0"/>
                <a:cs typeface="NikoshBAN" panose="02000000000000000000" pitchFamily="2" charset="0"/>
              </a:rPr>
              <a:t>যেসব যন্ত্রের মাধ্যমে কম্পিউটার প্রক্রিয়াকরণ শেষে ফলাফল ব্যবহারকারীকে দেখায়। যেমন—মনিটর, প্রিন্টার ও স্পিকার।</a:t>
            </a:r>
            <a:endParaRPr lang="en-US" sz="3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3800" dirty="0">
                <a:latin typeface="NikoshBAN" panose="02000000000000000000" pitchFamily="2" charset="0"/>
                <a:cs typeface="NikoshBAN" panose="02000000000000000000" pitchFamily="2" charset="0"/>
              </a:rPr>
              <a:t>প্রসেসিং ইউনিট (</a:t>
            </a:r>
            <a:r>
              <a:rPr lang="en-US" sz="3800" dirty="0">
                <a:latin typeface="NikoshBAN" panose="02000000000000000000" pitchFamily="2" charset="0"/>
                <a:cs typeface="NikoshBAN" panose="02000000000000000000" pitchFamily="2" charset="0"/>
              </a:rPr>
              <a:t>Processing Unit): </a:t>
            </a:r>
            <a:r>
              <a:rPr lang="as-IN" sz="3800" dirty="0">
                <a:latin typeface="NikoshBAN" panose="02000000000000000000" pitchFamily="2" charset="0"/>
                <a:cs typeface="NikoshBAN" panose="02000000000000000000" pitchFamily="2" charset="0"/>
              </a:rPr>
              <a:t>যা সমস্ত ডেটা ও নির্দেশ প্রক্রিয়াজাত বা হিসাব-নিকাশ করে। যেমন—সেন্ট্রাল প্রসেসিং ইউনিট বা সিপিইউ (</a:t>
            </a:r>
            <a:r>
              <a:rPr lang="en-US" sz="3800" dirty="0">
                <a:latin typeface="NikoshBAN" panose="02000000000000000000" pitchFamily="2" charset="0"/>
                <a:cs typeface="NikoshBAN" panose="02000000000000000000" pitchFamily="2" charset="0"/>
              </a:rPr>
              <a:t>CPU)। </a:t>
            </a:r>
          </a:p>
          <a:p>
            <a:r>
              <a:rPr lang="as-IN" sz="3800" dirty="0">
                <a:latin typeface="NikoshBAN" panose="02000000000000000000" pitchFamily="2" charset="0"/>
                <a:cs typeface="NikoshBAN" panose="02000000000000000000" pitchFamily="2" charset="0"/>
              </a:rPr>
              <a:t>স্টোরেজ ডিভাইস (</a:t>
            </a:r>
            <a:r>
              <a:rPr lang="en-US" sz="3800" dirty="0">
                <a:latin typeface="NikoshBAN" panose="02000000000000000000" pitchFamily="2" charset="0"/>
                <a:cs typeface="NikoshBAN" panose="02000000000000000000" pitchFamily="2" charset="0"/>
              </a:rPr>
              <a:t>Storage Devices): </a:t>
            </a:r>
            <a:r>
              <a:rPr lang="as-IN" sz="3800" dirty="0">
                <a:latin typeface="NikoshBAN" panose="02000000000000000000" pitchFamily="2" charset="0"/>
                <a:cs typeface="NikoshBAN" panose="02000000000000000000" pitchFamily="2" charset="0"/>
              </a:rPr>
              <a:t>যেখানে তথ্য বা ডেটা স্থায়ী ও অস্থায়ীভাবে জমা রাখা হয়। যেমন—র‌্যাম (</a:t>
            </a:r>
            <a:r>
              <a:rPr lang="en-US" sz="3800" dirty="0">
                <a:latin typeface="NikoshBAN" panose="02000000000000000000" pitchFamily="2" charset="0"/>
                <a:cs typeface="NikoshBAN" panose="02000000000000000000" pitchFamily="2" charset="0"/>
              </a:rPr>
              <a:t>RAM), </a:t>
            </a:r>
            <a:r>
              <a:rPr lang="as-IN" sz="3800" dirty="0">
                <a:latin typeface="NikoshBAN" panose="02000000000000000000" pitchFamily="2" charset="0"/>
                <a:cs typeface="NikoshBAN" panose="02000000000000000000" pitchFamily="2" charset="0"/>
              </a:rPr>
              <a:t>হার্ড ডিস্ক ড্রাইভ (</a:t>
            </a:r>
            <a:r>
              <a:rPr lang="en-US" sz="3800" dirty="0">
                <a:latin typeface="NikoshBAN" panose="02000000000000000000" pitchFamily="2" charset="0"/>
                <a:cs typeface="NikoshBAN" panose="02000000000000000000" pitchFamily="2" charset="0"/>
              </a:rPr>
              <a:t>HDD) </a:t>
            </a:r>
            <a:r>
              <a:rPr lang="as-IN" sz="3800" dirty="0">
                <a:latin typeface="NikoshBAN" panose="02000000000000000000" pitchFamily="2" charset="0"/>
                <a:cs typeface="NikoshBAN" panose="02000000000000000000" pitchFamily="2" charset="0"/>
              </a:rPr>
              <a:t>এবং এসএসডি (</a:t>
            </a:r>
            <a:r>
              <a:rPr lang="en-US" sz="3800" dirty="0">
                <a:latin typeface="NikoshBAN" panose="02000000000000000000" pitchFamily="2" charset="0"/>
                <a:cs typeface="NikoshBAN" panose="02000000000000000000" pitchFamily="2" charset="0"/>
              </a:rPr>
              <a:t>SSD)।</a:t>
            </a:r>
          </a:p>
          <a:p>
            <a:r>
              <a:rPr lang="as-IN" sz="3800" dirty="0">
                <a:latin typeface="NikoshBAN" panose="02000000000000000000" pitchFamily="2" charset="0"/>
                <a:cs typeface="NikoshBAN" panose="02000000000000000000" pitchFamily="2" charset="0"/>
              </a:rPr>
              <a:t>অভ্যন্তরীণ যন্ত্রাংশ (</a:t>
            </a:r>
            <a:r>
              <a:rPr lang="en-US" sz="3800" dirty="0">
                <a:latin typeface="NikoshBAN" panose="02000000000000000000" pitchFamily="2" charset="0"/>
                <a:cs typeface="NikoshBAN" panose="02000000000000000000" pitchFamily="2" charset="0"/>
              </a:rPr>
              <a:t>Internal Components): </a:t>
            </a:r>
            <a:r>
              <a:rPr lang="as-IN" sz="3800" dirty="0">
                <a:latin typeface="NikoshBAN" panose="02000000000000000000" pitchFamily="2" charset="0"/>
                <a:cs typeface="NikoshBAN" panose="02000000000000000000" pitchFamily="2" charset="0"/>
              </a:rPr>
              <a:t>যা ডিভাইসের ভেতরে থাকে। যেমন—মাদারবোর্ড</a:t>
            </a:r>
            <a:endParaRPr lang="en-US" sz="3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endParaRPr lang="en-US" sz="3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4336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77A6DA6-086A-E6D9-04FE-02486B536D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655" y="1276667"/>
            <a:ext cx="9544050" cy="507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659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8309F-1BEC-7E24-8B92-2F6B109FF9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406400"/>
            <a:ext cx="7766936" cy="782320"/>
          </a:xfrm>
        </p:spPr>
        <p:txBody>
          <a:bodyPr/>
          <a:lstStyle/>
          <a:p>
            <a:pPr marL="685800" indent="-685800" algn="ctr">
              <a:buFont typeface="Wingdings" panose="05000000000000000000" pitchFamily="2" charset="2"/>
              <a:buChar char="§"/>
            </a:pPr>
            <a:r>
              <a:rPr lang="as-IN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হার্ডওয়্যার প্রধান কাজ</a:t>
            </a:r>
            <a:endParaRPr lang="en-US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519BE3-1820-B51A-C463-3956569304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4987" y="1402080"/>
            <a:ext cx="7766936" cy="4917440"/>
          </a:xfrm>
        </p:spPr>
        <p:txBody>
          <a:bodyPr>
            <a:noAutofit/>
          </a:bodyPr>
          <a:lstStyle/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হার্ডওয়্যারের প্রধান কাজগুলো নিচে দেওয়া হলো:ইনপুট গ্রহণ (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Input): </a:t>
            </a:r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ব্যবহারকারীর কাছ থেকে কীবোর্ড, মাউস, স্ক্যানার বা মাইক্রোফোনের মাধ্যমে ডেটা বা নির্দেশ গ্রহণ করা।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তথ্য প্রক্রিয়াকরণ (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Processing): </a:t>
            </a:r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সেন্ট্রাল প্রসেসিং ইউনিট (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CPU) </a:t>
            </a:r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বা প্রসেসরের মাধ্যমে ইনপুট করা ডেটা বিশ্লেষণ ও হিসাব-নিকাশ করা।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তথ্য সংরক্ষণ (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Storage): </a:t>
            </a:r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হার্ড ডিস্ক, র‍্যাম (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RAM), </a:t>
            </a:r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এসএসডি (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SSD) </a:t>
            </a:r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বা পেনড্রাইভে প্রয়োজনীয় তথ্য ও প্রোগ্রাম স্থায়ী বা অস্থায়ীভাবে জমা রাখা।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আউটপুট প্রদান (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Output): </a:t>
            </a:r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প্রক্রিয়াকৃত ফলাফল মনিটর, প্রিন্টার বা স্পিকারের মাধ্যমে ব্যবহারকারীর কাছে উপস্থাপন করা।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যোগাযোগ ও সংযুক্তি (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Communication): </a:t>
            </a:r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রাউটার বা নেটওয়ার্ক কার্ডের মাধ্যমে এক কম্পিউটার থেকে অন্য কম্পিউটারে বা ইন্টারনেটে ডেটা আদান-প্রদান করতে সাহায্য করা।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8755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95468-EE3C-6BB3-A956-A9644F7E7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s-IN" sz="5400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5400" dirty="0">
              <a:solidFill>
                <a:schemeClr val="accent5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BC01AF-0899-FC30-34FA-77F03EE85C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as-IN" sz="2800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হার্ডওয়্যার কী?</a:t>
            </a:r>
            <a:r>
              <a:rPr lang="en-US" sz="2800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CPU-</a:t>
            </a:r>
            <a:r>
              <a:rPr lang="as-IN" sz="2800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কাজ কী?</a:t>
            </a:r>
            <a:endParaRPr lang="en-US" sz="2800" dirty="0">
              <a:solidFill>
                <a:schemeClr val="accent5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2800" dirty="0">
              <a:solidFill>
                <a:schemeClr val="accent5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RAM </a:t>
            </a:r>
            <a:r>
              <a:rPr lang="as-IN" sz="2800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en-US" sz="2800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ROM-</a:t>
            </a:r>
            <a:r>
              <a:rPr lang="as-IN" sz="2800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মধ্যে পার্থক্য কী?</a:t>
            </a:r>
            <a:endParaRPr lang="en-US" sz="2800" dirty="0">
              <a:solidFill>
                <a:schemeClr val="accent5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2800" dirty="0">
              <a:solidFill>
                <a:schemeClr val="accent5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2800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দুটি ইনপুট ও দুটি আউটপুট ডিভাইসের নাম বল।</a:t>
            </a:r>
            <a:endParaRPr lang="en-US" sz="2800" dirty="0">
              <a:solidFill>
                <a:schemeClr val="accent5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2800" dirty="0">
              <a:solidFill>
                <a:schemeClr val="accent5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SSD </a:t>
            </a:r>
            <a:r>
              <a:rPr lang="as-IN" sz="2800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en-US" sz="2800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HDD </a:t>
            </a:r>
            <a:r>
              <a:rPr lang="as-IN" sz="2800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 কাজে ব্যবহৃত হয়?</a:t>
            </a:r>
            <a:endParaRPr lang="en-US" sz="2800" dirty="0">
              <a:solidFill>
                <a:schemeClr val="accent5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5910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40A72-CA75-0E63-6A3A-577FDD560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s-IN" sz="6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6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D770A9-0E2E-2B87-7A69-B5588E534D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s-IN" sz="3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কাজ–১:নিজের বাসা বা বিদ্যালয়ে থাকা ১০টি হার্ডওয়্যার ডিভাইসের নাম লিখে প্রতিটির কাজ এক বাক্যে লিখ।</a:t>
            </a:r>
            <a:endParaRPr lang="en-US" sz="32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2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3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কাজ–২:“কম্পিউটার হার্ডওয়্যার ব্যবহারে সতর্কতা ও যত্ন” বিষয়ে ১০টি নিয়ম লিখ।</a:t>
            </a:r>
            <a:endParaRPr lang="en-US" sz="32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65059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6BEC7-DAF9-892F-B2F6-A6C6CE564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388112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en-US" sz="4400" dirty="0">
                <a:solidFill>
                  <a:schemeClr val="accent2"/>
                </a:solidFill>
                <a:latin typeface="Arial Black" panose="020B0A04020102020204" pitchFamily="34" charset="0"/>
              </a:rPr>
              <a:t>MORE DETAILS:</a:t>
            </a:r>
            <a:br>
              <a:rPr lang="en-US" sz="4400" dirty="0">
                <a:solidFill>
                  <a:schemeClr val="accent2"/>
                </a:solidFill>
                <a:latin typeface="Arial Black" panose="020B0A04020102020204" pitchFamily="34" charset="0"/>
              </a:rPr>
            </a:br>
            <a:br>
              <a:rPr lang="en-US" sz="44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4400" dirty="0">
                <a:solidFill>
                  <a:srgbClr val="FF0000"/>
                </a:solidFill>
                <a:latin typeface="Arial Black" panose="020B0A04020102020204" pitchFamily="34" charset="0"/>
              </a:rPr>
              <a:t>https://youtu.be/2oRS7uMosK4?si=0TwScOSuLBKwOdDb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836D18-D3D2-B6A0-1F0B-29F78A0C4A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4951758"/>
            <a:ext cx="8596668" cy="1296642"/>
          </a:xfrm>
          <a:solidFill>
            <a:schemeClr val="bg1"/>
          </a:solidFill>
          <a:ln>
            <a:solidFill>
              <a:srgbClr val="002060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600" dirty="0">
                <a:latin typeface="Arial Black" panose="020B0A04020102020204" pitchFamily="34" charset="0"/>
              </a:rPr>
              <a:t>THANK YOU 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258011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58</TotalTime>
  <Words>489</Words>
  <Application>Microsoft Office PowerPoint</Application>
  <PresentationFormat>Widescreen</PresentationFormat>
  <Paragraphs>47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Arial Black</vt:lpstr>
      <vt:lpstr>NikoshBAN</vt:lpstr>
      <vt:lpstr>Trebuchet MS</vt:lpstr>
      <vt:lpstr>Wingdings</vt:lpstr>
      <vt:lpstr>Wingdings 3</vt:lpstr>
      <vt:lpstr>Facet</vt:lpstr>
      <vt:lpstr>PowerPoint Presentation</vt:lpstr>
      <vt:lpstr>TRAINNER: MANORANJAN DHAR</vt:lpstr>
      <vt:lpstr>শিখনফল পাঠ শেষে শিক্ষার্থীরা—</vt:lpstr>
      <vt:lpstr>INTRODUCTION OF HARDWARE</vt:lpstr>
      <vt:lpstr>PowerPoint Presentation</vt:lpstr>
      <vt:lpstr>হার্ডওয়্যার প্রধান কাজ</vt:lpstr>
      <vt:lpstr>মূল্যায়ন</vt:lpstr>
      <vt:lpstr>বাড়ির কাজ</vt:lpstr>
      <vt:lpstr>MORE DETAILS:  https://youtu.be/2oRS7uMosK4?si=0TwScOSuLBKwOdDb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</dc:creator>
  <cp:lastModifiedBy>user</cp:lastModifiedBy>
  <cp:revision>21</cp:revision>
  <dcterms:created xsi:type="dcterms:W3CDTF">2026-09-22T08:31:32Z</dcterms:created>
  <dcterms:modified xsi:type="dcterms:W3CDTF">2026-09-26T07:43:48Z</dcterms:modified>
</cp:coreProperties>
</file>