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95" r:id="rId4"/>
    <p:sldId id="284" r:id="rId5"/>
    <p:sldId id="275" r:id="rId6"/>
    <p:sldId id="297" r:id="rId7"/>
    <p:sldId id="298" r:id="rId8"/>
    <p:sldId id="288" r:id="rId9"/>
    <p:sldId id="265" r:id="rId10"/>
    <p:sldId id="278" r:id="rId11"/>
    <p:sldId id="304" r:id="rId12"/>
    <p:sldId id="279" r:id="rId13"/>
    <p:sldId id="286" r:id="rId14"/>
    <p:sldId id="290" r:id="rId15"/>
    <p:sldId id="292" r:id="rId16"/>
    <p:sldId id="287" r:id="rId17"/>
    <p:sldId id="302" r:id="rId18"/>
    <p:sldId id="301" r:id="rId19"/>
    <p:sldId id="300" r:id="rId20"/>
    <p:sldId id="303" r:id="rId21"/>
  </p:sldIdLst>
  <p:sldSz cx="12192000" cy="6858000"/>
  <p:notesSz cx="6858000" cy="9144000"/>
  <p:embeddedFontLst>
    <p:embeddedFont>
      <p:font typeface="Nikosh" panose="02000000000000000000" pitchFamily="2" charset="0"/>
      <p:regular r:id="rId22"/>
    </p:embeddedFont>
    <p:embeddedFont>
      <p:font typeface="NikoshBAN" panose="02000000000000000000" pitchFamily="2" charset="0"/>
      <p:regular r:id="rId23"/>
    </p:embeddedFont>
    <p:embeddedFont>
      <p:font typeface="SutonnyMJ" pitchFamily="2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C74D8-12F8-4CA7-B31A-09E4CF7D9126}" type="doc">
      <dgm:prSet loTypeId="urn:microsoft.com/office/officeart/2005/8/layout/radial6" loCatId="cycle" qsTypeId="urn:microsoft.com/office/officeart/2005/8/quickstyle/simple2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B420DE4-FBA4-44D5-81E3-1FCA00938246}">
      <dgm:prSet phldrT="[Text]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পণ্য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ডিজাইনের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প্রকারভেদ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92BF3790-2FFD-4F5B-B414-5EE00D945094}" type="parTrans" cxnId="{1AAE3DBF-7786-47C5-89FC-A38BC54A23B6}">
      <dgm:prSet/>
      <dgm:spPr/>
      <dgm:t>
        <a:bodyPr/>
        <a:lstStyle/>
        <a:p>
          <a:endParaRPr lang="en-US"/>
        </a:p>
      </dgm:t>
    </dgm:pt>
    <dgm:pt modelId="{75EB902A-036E-41A0-8552-1F6F0614CB54}" type="sibTrans" cxnId="{1AAE3DBF-7786-47C5-89FC-A38BC54A23B6}">
      <dgm:prSet/>
      <dgm:spPr/>
      <dgm:t>
        <a:bodyPr/>
        <a:lstStyle/>
        <a:p>
          <a:endParaRPr lang="en-US"/>
        </a:p>
      </dgm:t>
    </dgm:pt>
    <dgm:pt modelId="{F8E0A59C-3877-4F4A-B0A8-A0D905FD4B14}">
      <dgm:prSet phldrT="[Text]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ব্যবহারিক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3A2B487-5C7C-4AC3-AFB1-745EA3A005B5}" type="parTrans" cxnId="{43B5D743-255A-436C-B2B6-425448DC5A52}">
      <dgm:prSet/>
      <dgm:spPr/>
      <dgm:t>
        <a:bodyPr/>
        <a:lstStyle/>
        <a:p>
          <a:endParaRPr lang="en-US"/>
        </a:p>
      </dgm:t>
    </dgm:pt>
    <dgm:pt modelId="{D2E98BCB-BECA-4DA7-A500-53BA7443E196}" type="sibTrans" cxnId="{43B5D743-255A-436C-B2B6-425448DC5A52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8D26FDA2-D121-4BC4-977D-44F0FDAEA2FA}">
      <dgm:prSet phldrT="[Text]" custT="1"/>
      <dgm:spPr/>
      <dgm:t>
        <a:bodyPr/>
        <a:lstStyle/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নান্দনিক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8EF173-44A2-43F6-8526-45F952C1209A}" type="parTrans" cxnId="{FE9C8894-7FCB-48A3-8F3C-32273A234EB2}">
      <dgm:prSet/>
      <dgm:spPr/>
      <dgm:t>
        <a:bodyPr/>
        <a:lstStyle/>
        <a:p>
          <a:endParaRPr lang="en-US"/>
        </a:p>
      </dgm:t>
    </dgm:pt>
    <dgm:pt modelId="{BEE80A85-06BA-4831-A5DC-1D0BF01E42B9}" type="sibTrans" cxnId="{FE9C8894-7FCB-48A3-8F3C-32273A234EB2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BFB50D7F-578F-4100-9C03-EDB6E168F3B2}">
      <dgm:prSet phldrT="[Text]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উৎপাদন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86CAB83-8615-41BC-AF57-0929C2EA3655}" type="parTrans" cxnId="{46B32755-0E7F-4CB7-9B7E-A25A87C09093}">
      <dgm:prSet/>
      <dgm:spPr/>
      <dgm:t>
        <a:bodyPr/>
        <a:lstStyle/>
        <a:p>
          <a:endParaRPr lang="en-US"/>
        </a:p>
      </dgm:t>
    </dgm:pt>
    <dgm:pt modelId="{51D50288-8E0E-4D19-9C20-3AF4D589AF5A}" type="sibTrans" cxnId="{46B32755-0E7F-4CB7-9B7E-A25A87C09093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0243770F-6825-4B80-A4EF-2775298A0903}">
      <dgm:prSet phldrT="[Text]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প্যাকেজিং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151713-3023-40FD-AA38-0165A3C287E5}" type="parTrans" cxnId="{E30C7121-5803-4B66-9E17-F84804F8135D}">
      <dgm:prSet/>
      <dgm:spPr/>
      <dgm:t>
        <a:bodyPr/>
        <a:lstStyle/>
        <a:p>
          <a:endParaRPr lang="en-US"/>
        </a:p>
      </dgm:t>
    </dgm:pt>
    <dgm:pt modelId="{F18DAF6D-7DB5-4A30-AEAE-0E15AD39FB5C}" type="sibTrans" cxnId="{E30C7121-5803-4B66-9E17-F84804F8135D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201FBF7C-04C2-4919-A969-9ED0D28D79E3}" type="pres">
      <dgm:prSet presAssocID="{5F5C74D8-12F8-4CA7-B31A-09E4CF7D912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05E6AE-F377-442E-A16D-5E6F2EBBF7D9}" type="pres">
      <dgm:prSet presAssocID="{2B420DE4-FBA4-44D5-81E3-1FCA00938246}" presName="centerShape" presStyleLbl="node0" presStyleIdx="0" presStyleCnt="1"/>
      <dgm:spPr/>
    </dgm:pt>
    <dgm:pt modelId="{4E4081D7-B5EE-423E-A5A0-92FB891F9B6C}" type="pres">
      <dgm:prSet presAssocID="{F8E0A59C-3877-4F4A-B0A8-A0D905FD4B14}" presName="node" presStyleLbl="node1" presStyleIdx="0" presStyleCnt="4" custScaleX="123073" custScaleY="123750" custRadScaleRad="93111" custRadScaleInc="-5540">
        <dgm:presLayoutVars>
          <dgm:bulletEnabled val="1"/>
        </dgm:presLayoutVars>
      </dgm:prSet>
      <dgm:spPr/>
    </dgm:pt>
    <dgm:pt modelId="{398B5F0D-A5D5-4EC0-A678-F2591458086A}" type="pres">
      <dgm:prSet presAssocID="{F8E0A59C-3877-4F4A-B0A8-A0D905FD4B14}" presName="dummy" presStyleCnt="0"/>
      <dgm:spPr/>
    </dgm:pt>
    <dgm:pt modelId="{4797C216-737C-4F1C-91D1-74FD347C8157}" type="pres">
      <dgm:prSet presAssocID="{D2E98BCB-BECA-4DA7-A500-53BA7443E196}" presName="sibTrans" presStyleLbl="sibTrans2D1" presStyleIdx="0" presStyleCnt="4"/>
      <dgm:spPr/>
    </dgm:pt>
    <dgm:pt modelId="{B0341576-B77A-45AE-85E6-55DA76EC38AE}" type="pres">
      <dgm:prSet presAssocID="{8D26FDA2-D121-4BC4-977D-44F0FDAEA2FA}" presName="node" presStyleLbl="node1" presStyleIdx="1" presStyleCnt="4" custScaleX="132499" custScaleY="134781">
        <dgm:presLayoutVars>
          <dgm:bulletEnabled val="1"/>
        </dgm:presLayoutVars>
      </dgm:prSet>
      <dgm:spPr/>
    </dgm:pt>
    <dgm:pt modelId="{D4696DA9-849C-4828-B443-9FB0F275A9B8}" type="pres">
      <dgm:prSet presAssocID="{8D26FDA2-D121-4BC4-977D-44F0FDAEA2FA}" presName="dummy" presStyleCnt="0"/>
      <dgm:spPr/>
    </dgm:pt>
    <dgm:pt modelId="{3487EBCB-CD6D-4EE6-AE6C-2ED5FABCBCED}" type="pres">
      <dgm:prSet presAssocID="{BEE80A85-06BA-4831-A5DC-1D0BF01E42B9}" presName="sibTrans" presStyleLbl="sibTrans2D1" presStyleIdx="1" presStyleCnt="4"/>
      <dgm:spPr/>
    </dgm:pt>
    <dgm:pt modelId="{A285821D-8190-4B81-82EF-0CD49626D44B}" type="pres">
      <dgm:prSet presAssocID="{BFB50D7F-578F-4100-9C03-EDB6E168F3B2}" presName="node" presStyleLbl="node1" presStyleIdx="2" presStyleCnt="4" custScaleX="124368" custScaleY="118684" custRadScaleRad="89588" custRadScaleInc="1585">
        <dgm:presLayoutVars>
          <dgm:bulletEnabled val="1"/>
        </dgm:presLayoutVars>
      </dgm:prSet>
      <dgm:spPr/>
    </dgm:pt>
    <dgm:pt modelId="{B58FA44B-D178-41E8-9258-C5CE48A21524}" type="pres">
      <dgm:prSet presAssocID="{BFB50D7F-578F-4100-9C03-EDB6E168F3B2}" presName="dummy" presStyleCnt="0"/>
      <dgm:spPr/>
    </dgm:pt>
    <dgm:pt modelId="{A944E923-0BA2-4063-A516-B33AB57C696E}" type="pres">
      <dgm:prSet presAssocID="{51D50288-8E0E-4D19-9C20-3AF4D589AF5A}" presName="sibTrans" presStyleLbl="sibTrans2D1" presStyleIdx="2" presStyleCnt="4"/>
      <dgm:spPr/>
    </dgm:pt>
    <dgm:pt modelId="{6C3D55ED-9597-4BFE-A4A7-14BB42482C0B}" type="pres">
      <dgm:prSet presAssocID="{0243770F-6825-4B80-A4EF-2775298A0903}" presName="node" presStyleLbl="node1" presStyleIdx="3" presStyleCnt="4" custScaleX="137009" custScaleY="135166">
        <dgm:presLayoutVars>
          <dgm:bulletEnabled val="1"/>
        </dgm:presLayoutVars>
      </dgm:prSet>
      <dgm:spPr/>
    </dgm:pt>
    <dgm:pt modelId="{41403B7F-BAFF-412E-8560-EC9EFC078A8B}" type="pres">
      <dgm:prSet presAssocID="{0243770F-6825-4B80-A4EF-2775298A0903}" presName="dummy" presStyleCnt="0"/>
      <dgm:spPr/>
    </dgm:pt>
    <dgm:pt modelId="{744F5B3B-987F-408E-84BA-840A4E7449E1}" type="pres">
      <dgm:prSet presAssocID="{F18DAF6D-7DB5-4A30-AEAE-0E15AD39FB5C}" presName="sibTrans" presStyleLbl="sibTrans2D1" presStyleIdx="3" presStyleCnt="4"/>
      <dgm:spPr/>
    </dgm:pt>
  </dgm:ptLst>
  <dgm:cxnLst>
    <dgm:cxn modelId="{5B93CF16-EE99-4372-95E2-92C42D469099}" type="presOf" srcId="{BFB50D7F-578F-4100-9C03-EDB6E168F3B2}" destId="{A285821D-8190-4B81-82EF-0CD49626D44B}" srcOrd="0" destOrd="0" presId="urn:microsoft.com/office/officeart/2005/8/layout/radial6"/>
    <dgm:cxn modelId="{E30C7121-5803-4B66-9E17-F84804F8135D}" srcId="{2B420DE4-FBA4-44D5-81E3-1FCA00938246}" destId="{0243770F-6825-4B80-A4EF-2775298A0903}" srcOrd="3" destOrd="0" parTransId="{2B151713-3023-40FD-AA38-0165A3C287E5}" sibTransId="{F18DAF6D-7DB5-4A30-AEAE-0E15AD39FB5C}"/>
    <dgm:cxn modelId="{76A5DF2A-6B32-4F99-A394-A7E99D177448}" type="presOf" srcId="{F8E0A59C-3877-4F4A-B0A8-A0D905FD4B14}" destId="{4E4081D7-B5EE-423E-A5A0-92FB891F9B6C}" srcOrd="0" destOrd="0" presId="urn:microsoft.com/office/officeart/2005/8/layout/radial6"/>
    <dgm:cxn modelId="{1C921D33-0605-4EA5-B9E6-532E947079BB}" type="presOf" srcId="{F18DAF6D-7DB5-4A30-AEAE-0E15AD39FB5C}" destId="{744F5B3B-987F-408E-84BA-840A4E7449E1}" srcOrd="0" destOrd="0" presId="urn:microsoft.com/office/officeart/2005/8/layout/radial6"/>
    <dgm:cxn modelId="{43B5D743-255A-436C-B2B6-425448DC5A52}" srcId="{2B420DE4-FBA4-44D5-81E3-1FCA00938246}" destId="{F8E0A59C-3877-4F4A-B0A8-A0D905FD4B14}" srcOrd="0" destOrd="0" parTransId="{03A2B487-5C7C-4AC3-AFB1-745EA3A005B5}" sibTransId="{D2E98BCB-BECA-4DA7-A500-53BA7443E196}"/>
    <dgm:cxn modelId="{46B32755-0E7F-4CB7-9B7E-A25A87C09093}" srcId="{2B420DE4-FBA4-44D5-81E3-1FCA00938246}" destId="{BFB50D7F-578F-4100-9C03-EDB6E168F3B2}" srcOrd="2" destOrd="0" parTransId="{186CAB83-8615-41BC-AF57-0929C2EA3655}" sibTransId="{51D50288-8E0E-4D19-9C20-3AF4D589AF5A}"/>
    <dgm:cxn modelId="{FE9C8894-7FCB-48A3-8F3C-32273A234EB2}" srcId="{2B420DE4-FBA4-44D5-81E3-1FCA00938246}" destId="{8D26FDA2-D121-4BC4-977D-44F0FDAEA2FA}" srcOrd="1" destOrd="0" parTransId="{C28EF173-44A2-43F6-8526-45F952C1209A}" sibTransId="{BEE80A85-06BA-4831-A5DC-1D0BF01E42B9}"/>
    <dgm:cxn modelId="{8FB07999-4599-4E4A-A7DA-5B5DCD2E608F}" type="presOf" srcId="{51D50288-8E0E-4D19-9C20-3AF4D589AF5A}" destId="{A944E923-0BA2-4063-A516-B33AB57C696E}" srcOrd="0" destOrd="0" presId="urn:microsoft.com/office/officeart/2005/8/layout/radial6"/>
    <dgm:cxn modelId="{735834AC-6B04-4B35-8357-A890DF54E5EA}" type="presOf" srcId="{0243770F-6825-4B80-A4EF-2775298A0903}" destId="{6C3D55ED-9597-4BFE-A4A7-14BB42482C0B}" srcOrd="0" destOrd="0" presId="urn:microsoft.com/office/officeart/2005/8/layout/radial6"/>
    <dgm:cxn modelId="{A97571B1-8A41-4E5B-96CA-C61B6027E862}" type="presOf" srcId="{BEE80A85-06BA-4831-A5DC-1D0BF01E42B9}" destId="{3487EBCB-CD6D-4EE6-AE6C-2ED5FABCBCED}" srcOrd="0" destOrd="0" presId="urn:microsoft.com/office/officeart/2005/8/layout/radial6"/>
    <dgm:cxn modelId="{1AAE3DBF-7786-47C5-89FC-A38BC54A23B6}" srcId="{5F5C74D8-12F8-4CA7-B31A-09E4CF7D9126}" destId="{2B420DE4-FBA4-44D5-81E3-1FCA00938246}" srcOrd="0" destOrd="0" parTransId="{92BF3790-2FFD-4F5B-B414-5EE00D945094}" sibTransId="{75EB902A-036E-41A0-8552-1F6F0614CB54}"/>
    <dgm:cxn modelId="{B37021C6-4864-48EA-AAF8-93487CE5F2B9}" type="presOf" srcId="{D2E98BCB-BECA-4DA7-A500-53BA7443E196}" destId="{4797C216-737C-4F1C-91D1-74FD347C8157}" srcOrd="0" destOrd="0" presId="urn:microsoft.com/office/officeart/2005/8/layout/radial6"/>
    <dgm:cxn modelId="{649004D9-6440-4B68-906A-9230529D69CF}" type="presOf" srcId="{2B420DE4-FBA4-44D5-81E3-1FCA00938246}" destId="{9A05E6AE-F377-442E-A16D-5E6F2EBBF7D9}" srcOrd="0" destOrd="0" presId="urn:microsoft.com/office/officeart/2005/8/layout/radial6"/>
    <dgm:cxn modelId="{69E97FF6-0611-498F-81D9-2134E2A48FCF}" type="presOf" srcId="{5F5C74D8-12F8-4CA7-B31A-09E4CF7D9126}" destId="{201FBF7C-04C2-4919-A969-9ED0D28D79E3}" srcOrd="0" destOrd="0" presId="urn:microsoft.com/office/officeart/2005/8/layout/radial6"/>
    <dgm:cxn modelId="{B18AD7FE-E2F4-4887-8FD2-2213D5F1698A}" type="presOf" srcId="{8D26FDA2-D121-4BC4-977D-44F0FDAEA2FA}" destId="{B0341576-B77A-45AE-85E6-55DA76EC38AE}" srcOrd="0" destOrd="0" presId="urn:microsoft.com/office/officeart/2005/8/layout/radial6"/>
    <dgm:cxn modelId="{F6D924EF-E250-4B9D-B85D-CCAAA21ED2ED}" type="presParOf" srcId="{201FBF7C-04C2-4919-A969-9ED0D28D79E3}" destId="{9A05E6AE-F377-442E-A16D-5E6F2EBBF7D9}" srcOrd="0" destOrd="0" presId="urn:microsoft.com/office/officeart/2005/8/layout/radial6"/>
    <dgm:cxn modelId="{0A458E2B-6763-4A6B-83A0-BE4C6E26324E}" type="presParOf" srcId="{201FBF7C-04C2-4919-A969-9ED0D28D79E3}" destId="{4E4081D7-B5EE-423E-A5A0-92FB891F9B6C}" srcOrd="1" destOrd="0" presId="urn:microsoft.com/office/officeart/2005/8/layout/radial6"/>
    <dgm:cxn modelId="{2B78634C-804C-4071-8EB7-A6C8C06EC1D0}" type="presParOf" srcId="{201FBF7C-04C2-4919-A969-9ED0D28D79E3}" destId="{398B5F0D-A5D5-4EC0-A678-F2591458086A}" srcOrd="2" destOrd="0" presId="urn:microsoft.com/office/officeart/2005/8/layout/radial6"/>
    <dgm:cxn modelId="{DE73B91A-EE9D-46AE-B1C1-E824B2A5F4A6}" type="presParOf" srcId="{201FBF7C-04C2-4919-A969-9ED0D28D79E3}" destId="{4797C216-737C-4F1C-91D1-74FD347C8157}" srcOrd="3" destOrd="0" presId="urn:microsoft.com/office/officeart/2005/8/layout/radial6"/>
    <dgm:cxn modelId="{7C6B94EC-FE75-4A2E-B510-CCD1659BD2A5}" type="presParOf" srcId="{201FBF7C-04C2-4919-A969-9ED0D28D79E3}" destId="{B0341576-B77A-45AE-85E6-55DA76EC38AE}" srcOrd="4" destOrd="0" presId="urn:microsoft.com/office/officeart/2005/8/layout/radial6"/>
    <dgm:cxn modelId="{5DB206B5-A531-400E-A994-72D4FEED13D8}" type="presParOf" srcId="{201FBF7C-04C2-4919-A969-9ED0D28D79E3}" destId="{D4696DA9-849C-4828-B443-9FB0F275A9B8}" srcOrd="5" destOrd="0" presId="urn:microsoft.com/office/officeart/2005/8/layout/radial6"/>
    <dgm:cxn modelId="{41042F17-A710-4004-B0C6-4283302AF7D4}" type="presParOf" srcId="{201FBF7C-04C2-4919-A969-9ED0D28D79E3}" destId="{3487EBCB-CD6D-4EE6-AE6C-2ED5FABCBCED}" srcOrd="6" destOrd="0" presId="urn:microsoft.com/office/officeart/2005/8/layout/radial6"/>
    <dgm:cxn modelId="{C68E63D1-EC3E-4A28-901B-3948213D1896}" type="presParOf" srcId="{201FBF7C-04C2-4919-A969-9ED0D28D79E3}" destId="{A285821D-8190-4B81-82EF-0CD49626D44B}" srcOrd="7" destOrd="0" presId="urn:microsoft.com/office/officeart/2005/8/layout/radial6"/>
    <dgm:cxn modelId="{2CC78E2E-C500-49D4-8147-CDF2770B3AC9}" type="presParOf" srcId="{201FBF7C-04C2-4919-A969-9ED0D28D79E3}" destId="{B58FA44B-D178-41E8-9258-C5CE48A21524}" srcOrd="8" destOrd="0" presId="urn:microsoft.com/office/officeart/2005/8/layout/radial6"/>
    <dgm:cxn modelId="{6E9B2CE9-05E6-4E1B-8EC7-A458F7F35B10}" type="presParOf" srcId="{201FBF7C-04C2-4919-A969-9ED0D28D79E3}" destId="{A944E923-0BA2-4063-A516-B33AB57C696E}" srcOrd="9" destOrd="0" presId="urn:microsoft.com/office/officeart/2005/8/layout/radial6"/>
    <dgm:cxn modelId="{8ABF12D7-30BC-414E-888F-577AE4678642}" type="presParOf" srcId="{201FBF7C-04C2-4919-A969-9ED0D28D79E3}" destId="{6C3D55ED-9597-4BFE-A4A7-14BB42482C0B}" srcOrd="10" destOrd="0" presId="urn:microsoft.com/office/officeart/2005/8/layout/radial6"/>
    <dgm:cxn modelId="{3A62233F-A671-4CFA-B216-C0F54552920E}" type="presParOf" srcId="{201FBF7C-04C2-4919-A969-9ED0D28D79E3}" destId="{41403B7F-BAFF-412E-8560-EC9EFC078A8B}" srcOrd="11" destOrd="0" presId="urn:microsoft.com/office/officeart/2005/8/layout/radial6"/>
    <dgm:cxn modelId="{987CBC76-2EAC-41A4-99BB-A8A8EB38C292}" type="presParOf" srcId="{201FBF7C-04C2-4919-A969-9ED0D28D79E3}" destId="{744F5B3B-987F-408E-84BA-840A4E7449E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F5B3B-987F-408E-84BA-840A4E7449E1}">
      <dsp:nvSpPr>
        <dsp:cNvPr id="0" name=""/>
        <dsp:cNvSpPr/>
      </dsp:nvSpPr>
      <dsp:spPr>
        <a:xfrm>
          <a:off x="3409225" y="914519"/>
          <a:ext cx="4880813" cy="4880813"/>
        </a:xfrm>
        <a:prstGeom prst="blockArc">
          <a:avLst>
            <a:gd name="adj1" fmla="val 11037319"/>
            <a:gd name="adj2" fmla="val 16115342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44E923-0BA2-4063-A516-B33AB57C696E}">
      <dsp:nvSpPr>
        <dsp:cNvPr id="0" name=""/>
        <dsp:cNvSpPr/>
      </dsp:nvSpPr>
      <dsp:spPr>
        <a:xfrm>
          <a:off x="3401939" y="501818"/>
          <a:ext cx="4880813" cy="4880813"/>
        </a:xfrm>
        <a:prstGeom prst="blockArc">
          <a:avLst>
            <a:gd name="adj1" fmla="val 5406864"/>
            <a:gd name="adj2" fmla="val 10441312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487EBCB-CD6D-4EE6-AE6C-2ED5FABCBCED}">
      <dsp:nvSpPr>
        <dsp:cNvPr id="0" name=""/>
        <dsp:cNvSpPr/>
      </dsp:nvSpPr>
      <dsp:spPr>
        <a:xfrm>
          <a:off x="3427846" y="502010"/>
          <a:ext cx="4880813" cy="4880813"/>
        </a:xfrm>
        <a:prstGeom prst="blockArc">
          <a:avLst>
            <a:gd name="adj1" fmla="val 358409"/>
            <a:gd name="adj2" fmla="val 5444227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97C216-737C-4F1C-91D1-74FD347C8157}">
      <dsp:nvSpPr>
        <dsp:cNvPr id="0" name=""/>
        <dsp:cNvSpPr/>
      </dsp:nvSpPr>
      <dsp:spPr>
        <a:xfrm>
          <a:off x="3420559" y="914213"/>
          <a:ext cx="4880813" cy="4880813"/>
        </a:xfrm>
        <a:prstGeom prst="blockArc">
          <a:avLst>
            <a:gd name="adj1" fmla="val 16098990"/>
            <a:gd name="adj2" fmla="val 21363123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A05E6AE-F377-442E-A16D-5E6F2EBBF7D9}">
      <dsp:nvSpPr>
        <dsp:cNvPr id="0" name=""/>
        <dsp:cNvSpPr/>
      </dsp:nvSpPr>
      <dsp:spPr>
        <a:xfrm>
          <a:off x="4732259" y="2067444"/>
          <a:ext cx="2246101" cy="2246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পণ্য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ডিজাইনের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প্রকারভেদ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5061193" y="2396378"/>
        <a:ext cx="1588233" cy="1588233"/>
      </dsp:txXfrm>
    </dsp:sp>
    <dsp:sp modelId="{4E4081D7-B5EE-423E-A5A0-92FB891F9B6C}">
      <dsp:nvSpPr>
        <dsp:cNvPr id="0" name=""/>
        <dsp:cNvSpPr/>
      </dsp:nvSpPr>
      <dsp:spPr>
        <a:xfrm>
          <a:off x="4823414" y="-998"/>
          <a:ext cx="1935040" cy="19456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ব্যবহারিক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06794" y="283941"/>
        <a:ext cx="1368280" cy="1375807"/>
      </dsp:txXfrm>
    </dsp:sp>
    <dsp:sp modelId="{B0341576-B77A-45AE-85E6-55DA76EC38AE}">
      <dsp:nvSpPr>
        <dsp:cNvPr id="0" name=""/>
        <dsp:cNvSpPr/>
      </dsp:nvSpPr>
      <dsp:spPr>
        <a:xfrm>
          <a:off x="7197493" y="2130934"/>
          <a:ext cx="2083243" cy="21191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নান্দনিক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502577" y="2441272"/>
        <a:ext cx="1473075" cy="1498446"/>
      </dsp:txXfrm>
    </dsp:sp>
    <dsp:sp modelId="{A285821D-8190-4B81-82EF-0CD49626D44B}">
      <dsp:nvSpPr>
        <dsp:cNvPr id="0" name=""/>
        <dsp:cNvSpPr/>
      </dsp:nvSpPr>
      <dsp:spPr>
        <a:xfrm>
          <a:off x="4859885" y="4393008"/>
          <a:ext cx="1955401" cy="1866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উৎপাদন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46247" y="4666282"/>
        <a:ext cx="1382677" cy="1319485"/>
      </dsp:txXfrm>
    </dsp:sp>
    <dsp:sp modelId="{6C3D55ED-9597-4BFE-A4A7-14BB42482C0B}">
      <dsp:nvSpPr>
        <dsp:cNvPr id="0" name=""/>
        <dsp:cNvSpPr/>
      </dsp:nvSpPr>
      <dsp:spPr>
        <a:xfrm>
          <a:off x="2394428" y="2127907"/>
          <a:ext cx="2154152" cy="21251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প্যাকেজিং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ডিজাইন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09896" y="2439132"/>
        <a:ext cx="1523216" cy="1502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E09F91-DBD2-41A1-AE3F-1CA97AFAF5E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2494E6-274A-4B2F-A79A-180A6902B5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21A946-3882-42FE-23DE-B3317BB5B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0D134-DE4B-9244-9F6B-4BD60B6D8A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1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74B3738-5281-19E3-BE8D-DFA24A2C3703}"/>
              </a:ext>
            </a:extLst>
          </p:cNvPr>
          <p:cNvGrpSpPr/>
          <p:nvPr/>
        </p:nvGrpSpPr>
        <p:grpSpPr>
          <a:xfrm>
            <a:off x="984067" y="1566952"/>
            <a:ext cx="10083001" cy="3724096"/>
            <a:chOff x="1969191" y="1864482"/>
            <a:chExt cx="8745602" cy="28863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71DCAA-3155-FE71-E8CB-60C81FCD8750}"/>
                </a:ext>
              </a:extLst>
            </p:cNvPr>
            <p:cNvSpPr txBox="1"/>
            <p:nvPr/>
          </p:nvSpPr>
          <p:spPr>
            <a:xfrm>
              <a:off x="4687194" y="1864482"/>
              <a:ext cx="6027599" cy="288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AD5C4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/>
            </a:p>
            <a:p>
              <a:pPr algn="ctr"/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মুন্সি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রুহুল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আমিন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প্রভাষক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উৎপাদন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ব্যবস্থাপনা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বিপণন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রাজানগর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রাণীরহাট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ডিগ্রি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রাঙ্গুনিয়া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চট্টগ্রাম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endParaRPr lang="en-US" sz="24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1E6DB28-C6C5-9C9F-E407-EC8AB02FA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191" y="1864482"/>
              <a:ext cx="2613269" cy="2886331"/>
            </a:xfrm>
            <a:prstGeom prst="rect">
              <a:avLst/>
            </a:prstGeom>
            <a:solidFill>
              <a:srgbClr val="FFF4ED"/>
            </a:solidFill>
            <a:ln w="28575">
              <a:solidFill>
                <a:schemeClr val="tx1"/>
              </a:solidFill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0DA75-6191-9CA5-D2BA-D7074C69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D976706-CF2B-2276-DA2A-B6D9052C0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F4602F-9FD7-105E-8722-420E6A792A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" y="0"/>
            <a:ext cx="1217649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CA30E6-03CB-99C8-8387-12B3676DC9BE}"/>
              </a:ext>
            </a:extLst>
          </p:cNvPr>
          <p:cNvSpPr txBox="1"/>
          <p:nvPr/>
        </p:nvSpPr>
        <p:spPr>
          <a:xfrm>
            <a:off x="2240280" y="923544"/>
            <a:ext cx="7872984" cy="10156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CCECD-2624-7C4E-779A-01E968C36B82}"/>
              </a:ext>
            </a:extLst>
          </p:cNvPr>
          <p:cNvSpPr txBox="1"/>
          <p:nvPr/>
        </p:nvSpPr>
        <p:spPr>
          <a:xfrm>
            <a:off x="2240280" y="2408444"/>
            <a:ext cx="7872984" cy="20621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বিপণন</a:t>
            </a:r>
            <a:endParaRPr lang="en-US" sz="48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শ্রেণ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িঃ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26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B26C08-B119-DCA2-B94F-BA549571B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166522-1FE0-4895-33A9-826127320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4B36FC-8743-735B-995B-8BD2952BDC61}"/>
              </a:ext>
            </a:extLst>
          </p:cNvPr>
          <p:cNvSpPr txBox="1"/>
          <p:nvPr/>
        </p:nvSpPr>
        <p:spPr>
          <a:xfrm>
            <a:off x="2087218" y="2226365"/>
            <a:ext cx="7742582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9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96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00082-784F-A832-32C3-B9D894362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8A39DE-6193-74F5-1052-629F694687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98EDC6-07CB-835E-DC17-F48B15C5E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456" y="3375813"/>
            <a:ext cx="9434388" cy="2457450"/>
          </a:xfr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ংলাদেশের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প্রেক্ষিতে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n-US" sz="36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F85D27-CA0F-D1E5-1C15-87E9808F501E}"/>
              </a:ext>
            </a:extLst>
          </p:cNvPr>
          <p:cNvSpPr txBox="1"/>
          <p:nvPr/>
        </p:nvSpPr>
        <p:spPr>
          <a:xfrm>
            <a:off x="1125456" y="1080117"/>
            <a:ext cx="9434388" cy="830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EB60A1-86F3-1F1F-1EAA-57066648B1B6}"/>
              </a:ext>
            </a:extLst>
          </p:cNvPr>
          <p:cNvSpPr txBox="1"/>
          <p:nvPr/>
        </p:nvSpPr>
        <p:spPr>
          <a:xfrm>
            <a:off x="1125457" y="2351076"/>
            <a:ext cx="9434387" cy="5847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40467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A4D5-7BE9-8A34-E160-D4C06A957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1467F1-BB69-4062-BA11-12F1766093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006FEE-E4F9-5496-483B-E9595B9FB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01" y="2029361"/>
            <a:ext cx="9286798" cy="2561690"/>
          </a:xfr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পূর্বেই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সাইজ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করাই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5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135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205031-385D-75B2-9701-2A50DEB25064}"/>
              </a:ext>
            </a:extLst>
          </p:cNvPr>
          <p:cNvSpPr txBox="1"/>
          <p:nvPr/>
        </p:nvSpPr>
        <p:spPr>
          <a:xfrm>
            <a:off x="1452601" y="764899"/>
            <a:ext cx="9286798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615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862CCF-34EB-CD1E-8BA2-1423EC396E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1982" y="3429000"/>
            <a:ext cx="6308035" cy="705677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just">
              <a:buNone/>
            </a:pPr>
            <a:endParaRPr lang="en-US" sz="32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C46DF-9FC1-B2D2-6DE9-4419F2726573}"/>
              </a:ext>
            </a:extLst>
          </p:cNvPr>
          <p:cNvSpPr txBox="1"/>
          <p:nvPr/>
        </p:nvSpPr>
        <p:spPr>
          <a:xfrm>
            <a:off x="4253059" y="1841030"/>
            <a:ext cx="3685880" cy="8662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একক</a:t>
            </a:r>
            <a:r>
              <a:rPr lang="en-GB" sz="48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কাজ</a:t>
            </a:r>
            <a:endParaRPr lang="en-US" sz="4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271F96-996B-A6D6-C92E-7B3FF43ED4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4022803220"/>
              </p:ext>
            </p:extLst>
          </p:nvPr>
        </p:nvGraphicFramePr>
        <p:xfrm>
          <a:off x="258416" y="168964"/>
          <a:ext cx="11675165" cy="6341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476657-C570-A05D-5F8A-4C75F0F44D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091" y="1157748"/>
            <a:ext cx="10795819" cy="4542504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ক্রিয়াগত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endParaRPr lang="en-US" sz="36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 algn="just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কার্যকারিতা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উপযোগিতা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ক্রিয়াগত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 algn="just">
              <a:buNone/>
            </a:pP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কোম্পানিগুলো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তাড়ানোর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বুস্টার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AB9D-88BE-0993-54F2-19E69FAB5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511E09-060C-BD3D-AB68-CDF524C4AD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1AF9D74-FC55-7E61-B1F5-82DD8534FCC4}"/>
              </a:ext>
            </a:extLst>
          </p:cNvPr>
          <p:cNvSpPr txBox="1"/>
          <p:nvPr/>
        </p:nvSpPr>
        <p:spPr>
          <a:xfrm>
            <a:off x="1104917" y="399486"/>
            <a:ext cx="9782157" cy="995982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5740" tIns="205740" rIns="205740" bIns="205740" numCol="1" spcCol="1270" anchor="ctr" anchorCtr="0">
            <a:noAutofit/>
          </a:bodyPr>
          <a:lstStyle/>
          <a:p>
            <a:pPr marL="0" lvl="0" indent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4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নান্দনিক</a:t>
            </a:r>
            <a:r>
              <a:rPr lang="en-US" sz="54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54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রুচিসম্মত</a:t>
            </a:r>
            <a:r>
              <a:rPr lang="en-US" sz="54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5400" kern="1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4BD2FF09-84F2-9234-DA6C-9E0EBA64AD33}"/>
              </a:ext>
            </a:extLst>
          </p:cNvPr>
          <p:cNvSpPr txBox="1"/>
          <p:nvPr/>
        </p:nvSpPr>
        <p:spPr>
          <a:xfrm>
            <a:off x="1104917" y="1642554"/>
            <a:ext cx="9782158" cy="263148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lvl="0" indent="0" algn="l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মানকে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ক্রেতাদের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পণ্যটিকে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আকর্ষণীয়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তোলার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রুচিসম্মত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নান্দনিক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কাঠামো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77C2D606-FF44-55EC-D54A-B65D3688F4D1}"/>
              </a:ext>
            </a:extLst>
          </p:cNvPr>
          <p:cNvSpPr txBox="1"/>
          <p:nvPr/>
        </p:nvSpPr>
        <p:spPr>
          <a:xfrm>
            <a:off x="1104917" y="4521120"/>
            <a:ext cx="9782157" cy="143285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lvl="0" indent="0" algn="l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বিউটি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সোপ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কোম্পানিগুলো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সাবানের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গন্ধ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দখলের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50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1D373A-2845-797D-DCDE-F9D22995B3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470" y="1064342"/>
            <a:ext cx="10411059" cy="4729316"/>
          </a:xfr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কলা-কৌশল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উৎপাদনকারী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ম্যানুয়াল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কম্পিউটারাইজড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3600" b="1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634DB8-4BE8-C64C-DC94-FD4AB49F79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470" y="1064342"/>
            <a:ext cx="10411059" cy="4729316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5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55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5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5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গুণাগুণ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শুধুমাত্র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প্যাকিং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marL="0" indent="0" algn="just">
              <a:buNone/>
            </a:pP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প্রায়ই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মোড়কে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চিপস্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‌,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চুইংগাম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endParaRPr lang="en-US" sz="3600" b="1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1A4E8-0774-FF63-C97C-9F1BB48FE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C870F4-E6BF-522E-BBC5-18FE4BBFF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E8891-6B70-BC33-E6B0-0F7CF0870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1289464"/>
            <a:ext cx="5039140" cy="1325563"/>
          </a:xfr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2A92F-E339-34C6-4473-734AF446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714" y="3177347"/>
            <a:ext cx="10515600" cy="867879"/>
          </a:xfr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প্যাকিং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85216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2AB09-10E4-1BC6-170C-0A59A4F8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8B4CDC-3D1A-18CD-2D72-CE3E696288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0FCDD-A476-EF53-7FAE-F092DD83B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91" y="891899"/>
            <a:ext cx="10515600" cy="1325563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মডিউলার</a:t>
            </a:r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A4CFF-2502-58D7-E7A2-89FA78AB0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91" y="2948747"/>
            <a:ext cx="10515600" cy="2796071"/>
          </a:xfr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এমনভাবে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মেরামত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মনিটর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সিপিউ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কি-বোর্ড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just"/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00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26CBB-B602-EFCB-9E98-B116D7B26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845" y="838851"/>
            <a:ext cx="10884310" cy="4770537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আইসক্রিম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চুইংগাম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কম্পিঊটার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সাবান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কীবোর্ড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ফ্যান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টিভি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অন্তর্ভুক্ত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2B16-266D-F223-9BE5-F51D6935B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F60653-27A1-8ED3-D1F1-2E0102398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7196CB-635C-FFBD-2166-15C392C20B66}"/>
              </a:ext>
            </a:extLst>
          </p:cNvPr>
          <p:cNvSpPr txBox="1"/>
          <p:nvPr/>
        </p:nvSpPr>
        <p:spPr>
          <a:xfrm>
            <a:off x="2788919" y="255819"/>
            <a:ext cx="602589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B4FE0-635D-A495-0317-01B4B18B686F}"/>
              </a:ext>
            </a:extLst>
          </p:cNvPr>
          <p:cNvSpPr txBox="1"/>
          <p:nvPr/>
        </p:nvSpPr>
        <p:spPr>
          <a:xfrm>
            <a:off x="1998478" y="1266472"/>
            <a:ext cx="7814823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0596D-2043-7BA5-C18E-7BC5480F5FF8}"/>
              </a:ext>
            </a:extLst>
          </p:cNvPr>
          <p:cNvSpPr txBox="1"/>
          <p:nvPr/>
        </p:nvSpPr>
        <p:spPr>
          <a:xfrm>
            <a:off x="1998478" y="2040984"/>
            <a:ext cx="781482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C9B87-D077-9166-51C9-BD8E5ACF39CA}"/>
              </a:ext>
            </a:extLst>
          </p:cNvPr>
          <p:cNvSpPr txBox="1"/>
          <p:nvPr/>
        </p:nvSpPr>
        <p:spPr>
          <a:xfrm>
            <a:off x="1998478" y="2782669"/>
            <a:ext cx="7814822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নান্দনিক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1B020D-1DDE-C312-8A4F-24C15D31314F}"/>
              </a:ext>
            </a:extLst>
          </p:cNvPr>
          <p:cNvSpPr txBox="1"/>
          <p:nvPr/>
        </p:nvSpPr>
        <p:spPr>
          <a:xfrm>
            <a:off x="1998478" y="3565748"/>
            <a:ext cx="7814822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55AF8-FAD9-B412-1987-05173F0D7500}"/>
              </a:ext>
            </a:extLst>
          </p:cNvPr>
          <p:cNvSpPr txBox="1"/>
          <p:nvPr/>
        </p:nvSpPr>
        <p:spPr>
          <a:xfrm>
            <a:off x="1998478" y="4307433"/>
            <a:ext cx="7814822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94C05-C67A-8672-7F17-9D75038F3B72}"/>
              </a:ext>
            </a:extLst>
          </p:cNvPr>
          <p:cNvSpPr txBox="1"/>
          <p:nvPr/>
        </p:nvSpPr>
        <p:spPr>
          <a:xfrm>
            <a:off x="1998479" y="5082915"/>
            <a:ext cx="781482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মডিউলার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3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0075A-A2F9-3176-7047-2676AB2F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03949-99DD-D36E-FE4B-B0829FE11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B87024-F34B-A1DB-61DF-26370C5961D7}"/>
              </a:ext>
            </a:extLst>
          </p:cNvPr>
          <p:cNvSpPr txBox="1"/>
          <p:nvPr/>
        </p:nvSpPr>
        <p:spPr>
          <a:xfrm>
            <a:off x="2778979" y="670693"/>
            <a:ext cx="6025896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মূল্যায়ন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BB7FD-2819-0FD2-3E97-40A39C533A5F}"/>
              </a:ext>
            </a:extLst>
          </p:cNvPr>
          <p:cNvSpPr txBox="1"/>
          <p:nvPr/>
        </p:nvSpPr>
        <p:spPr>
          <a:xfrm>
            <a:off x="339711" y="2081063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A1019-6DA8-A59D-247A-37565338754B}"/>
              </a:ext>
            </a:extLst>
          </p:cNvPr>
          <p:cNvSpPr txBox="1"/>
          <p:nvPr/>
        </p:nvSpPr>
        <p:spPr>
          <a:xfrm>
            <a:off x="8580065" y="2081062"/>
            <a:ext cx="327222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FC4A9-4EE7-14CB-8F08-F2BA449804E5}"/>
              </a:ext>
            </a:extLst>
          </p:cNvPr>
          <p:cNvSpPr txBox="1"/>
          <p:nvPr/>
        </p:nvSpPr>
        <p:spPr>
          <a:xfrm>
            <a:off x="339711" y="3053668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DB0424-13FD-9706-87C7-0E6906F7459E}"/>
              </a:ext>
            </a:extLst>
          </p:cNvPr>
          <p:cNvSpPr txBox="1"/>
          <p:nvPr/>
        </p:nvSpPr>
        <p:spPr>
          <a:xfrm>
            <a:off x="339711" y="4960747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উৎপাদনশীলতা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67659-2F62-D474-29C7-B7FB00F5E7DA}"/>
              </a:ext>
            </a:extLst>
          </p:cNvPr>
          <p:cNvSpPr txBox="1"/>
          <p:nvPr/>
        </p:nvSpPr>
        <p:spPr>
          <a:xfrm>
            <a:off x="8580065" y="3057438"/>
            <a:ext cx="3272224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D154A-EE30-E68E-B9EB-84E2FF43F830}"/>
              </a:ext>
            </a:extLst>
          </p:cNvPr>
          <p:cNvSpPr txBox="1"/>
          <p:nvPr/>
        </p:nvSpPr>
        <p:spPr>
          <a:xfrm>
            <a:off x="8580066" y="3995068"/>
            <a:ext cx="3272223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5BBFE4-EAA4-56E2-06CB-9D79DBEED0E4}"/>
              </a:ext>
            </a:extLst>
          </p:cNvPr>
          <p:cNvSpPr txBox="1"/>
          <p:nvPr/>
        </p:nvSpPr>
        <p:spPr>
          <a:xfrm>
            <a:off x="8580067" y="4969170"/>
            <a:ext cx="327222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4E1AB5-CFD6-9F30-64FB-D83C6416BA0E}"/>
              </a:ext>
            </a:extLst>
          </p:cNvPr>
          <p:cNvSpPr txBox="1"/>
          <p:nvPr/>
        </p:nvSpPr>
        <p:spPr>
          <a:xfrm>
            <a:off x="339711" y="4010850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বাটন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048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DE8F7-EE5D-3F60-D948-BAE75DB5F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BB4B6E-E2E4-7737-C9D8-83087C19C1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36322D-14DD-53C5-575E-07293BFDB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518" y="2720962"/>
            <a:ext cx="9337555" cy="1692012"/>
          </a:xfr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কোম্পানি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ঔষধের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7BE728-B587-9DDF-5EAA-C25370A3BE51}"/>
              </a:ext>
            </a:extLst>
          </p:cNvPr>
          <p:cNvSpPr txBox="1"/>
          <p:nvPr/>
        </p:nvSpPr>
        <p:spPr>
          <a:xfrm>
            <a:off x="3334512" y="1052354"/>
            <a:ext cx="5522976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5E6A7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8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274173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3FF6C4-1A47-987D-E08B-0DAD486C9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1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428</Words>
  <Application>Microsoft Office PowerPoint</Application>
  <PresentationFormat>Widescreen</PresentationFormat>
  <Paragraphs>72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Calibri</vt:lpstr>
      <vt:lpstr>NikoshBAN</vt:lpstr>
      <vt:lpstr>SutonnyMJ</vt:lpstr>
      <vt:lpstr>Wingdings</vt:lpstr>
      <vt:lpstr>Aptos</vt:lpstr>
      <vt:lpstr>Aptos Display</vt:lpstr>
      <vt:lpstr>Arial</vt:lpstr>
      <vt:lpstr>Nikosh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</vt:lpstr>
      <vt:lpstr>মডিউলার ডিজাইন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CEDP</dc:creator>
  <cp:lastModifiedBy>Ruhul Amin</cp:lastModifiedBy>
  <cp:revision>112</cp:revision>
  <dcterms:created xsi:type="dcterms:W3CDTF">2023-12-10T16:12:00Z</dcterms:created>
  <dcterms:modified xsi:type="dcterms:W3CDTF">2026-09-26T04:54:06Z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57AD7DC9353C4627A749443A76B77165_12</vt:lpwstr>
  </property>
</Properties>
</file>