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334" r:id="rId5"/>
    <p:sldId id="316" r:id="rId6"/>
    <p:sldId id="314" r:id="rId7"/>
    <p:sldId id="315" r:id="rId8"/>
    <p:sldId id="308" r:id="rId9"/>
    <p:sldId id="278" r:id="rId10"/>
    <p:sldId id="307" r:id="rId11"/>
    <p:sldId id="319" r:id="rId12"/>
    <p:sldId id="335" r:id="rId13"/>
    <p:sldId id="331" r:id="rId14"/>
    <p:sldId id="329" r:id="rId15"/>
    <p:sldId id="328" r:id="rId16"/>
    <p:sldId id="277" r:id="rId17"/>
    <p:sldId id="304" r:id="rId18"/>
    <p:sldId id="330" r:id="rId19"/>
    <p:sldId id="333" r:id="rId20"/>
    <p:sldId id="323" r:id="rId21"/>
    <p:sldId id="324" r:id="rId22"/>
    <p:sldId id="312" r:id="rId23"/>
    <p:sldId id="32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90DA0"/>
    <a:srgbClr val="637700"/>
    <a:srgbClr val="5E6A76"/>
    <a:srgbClr val="AD5C4D"/>
    <a:srgbClr val="FFF4ED"/>
    <a:srgbClr val="543E35"/>
    <a:srgbClr val="636A58"/>
    <a:srgbClr val="505A47"/>
    <a:srgbClr val="D1D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405" autoAdjust="0"/>
  </p:normalViewPr>
  <p:slideViewPr>
    <p:cSldViewPr snapToGrid="0">
      <p:cViewPr varScale="1">
        <p:scale>
          <a:sx n="81" d="100"/>
          <a:sy n="81" d="100"/>
        </p:scale>
        <p:origin x="754" y="58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9/28/2026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0D5C8-33E0-767D-6519-4A1A004EA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EB5360-BEFB-FA07-0FD2-781C8F5F1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B00F6D-312D-40E5-853A-1C0EAEDD9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E2A4C-7B1D-CA82-C1EE-D0D39B616E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21532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9986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2748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3721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74091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7541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C236-6898-16CA-E7DC-2C9C44748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F2F585-98A7-E4A4-AF6F-67AD6B6D55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56CB4-1BA8-5C47-DED8-8DEB6FC59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27209-0F7A-1AA6-7078-4B71D7DCA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61192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37D4D-D3DB-FD57-5650-627F4E5B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9B871-74C7-37AE-9823-EB11D2671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B11A14-FCEE-62E3-DA7E-DE488EE2B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18F21-3172-A54D-01AA-25BE1B7369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98585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AB125-239F-8594-FA82-B9882B25F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0DBEFC-E90B-1482-7195-A9D0201541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ACF3D4-5ADD-75FB-B293-9EDC7C7C3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F2097-1F4B-173C-4530-9C49E62EB1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10259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07BF-E440-6084-4248-CF550F4AB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A9FC2-4B18-40F9-F648-9D103865A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4B8F0D-07F2-81C3-0F17-FB74D87C82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D1A0C-70B1-1B89-AFDD-AED7DA3DB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65327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0BCCE-A11D-5C45-78C4-ACE0F8CF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D0388F-8584-CC5A-EEFF-DC7D0C7AC9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BCB36B-D1A0-EA86-852F-7F8B729D1C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31230-E538-C503-9FC5-76081DF7E2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50992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21409-BD57-2FD6-C377-06663F66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E4FBEA-C653-4D47-A82F-2164D53968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07462C-6D05-31B5-743A-33A9427816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43F95-C893-A981-4ECC-8565638518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965182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D07BF-19ED-62E4-01A8-23985C4DE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705567-304E-766A-45F3-776D657B21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4152E7-3428-49B5-94BE-51985BD3F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63743-BFF7-E63F-7100-8E14C81F9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166748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24997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3AA8D-1876-1ACC-1151-C6ED61681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D8354F-1E70-1923-00A2-72075992E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  <a:ln w="28575">
            <a:solidFill>
              <a:schemeClr val="accent1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85273948"/>
      </p:ext>
    </p:extLst>
  </p:cSld>
  <p:clrMapOvr>
    <a:masterClrMapping/>
  </p:clrMapOvr>
  <p:transition spd="slow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72603" y="1555422"/>
            <a:ext cx="9385418" cy="3785652"/>
            <a:chOff x="1969191" y="1864482"/>
            <a:chExt cx="8140546" cy="2934039"/>
          </a:xfrm>
        </p:grpSpPr>
        <p:sp>
          <p:nvSpPr>
            <p:cNvPr id="2" name="TextBox 1"/>
            <p:cNvSpPr txBox="1"/>
            <p:nvPr/>
          </p:nvSpPr>
          <p:spPr>
            <a:xfrm>
              <a:off x="4687194" y="1864482"/>
              <a:ext cx="5422543" cy="29340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AD5C4D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3600" b="1" dirty="0"/>
            </a:p>
            <a:p>
              <a:pPr algn="ctr"/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মুন্সী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রুহুল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আমিন</a:t>
              </a:r>
              <a:endParaRPr lang="en-US" sz="36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প্রভাষক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উৎপাদন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ব্যবস্থাপনা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বিপণন</a:t>
              </a:r>
              <a:endParaRPr lang="en-US" sz="36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রাজানগর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রাণীরহাট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ডিগ্রি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কলেজ</a:t>
              </a:r>
              <a:endParaRPr lang="en-US" sz="36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রাঙ্গুনিয়া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চট্টগ্রাম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endParaRPr lang="en-US" sz="36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2400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191" y="1864482"/>
              <a:ext cx="2613269" cy="2901675"/>
            </a:xfrm>
            <a:prstGeom prst="rect">
              <a:avLst/>
            </a:prstGeom>
            <a:solidFill>
              <a:srgbClr val="FFF4ED"/>
            </a:solidFill>
            <a:ln w="285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53780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152" y="1481328"/>
            <a:ext cx="703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0280" y="923544"/>
            <a:ext cx="7872984" cy="101566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C00000"/>
                </a:solidFill>
              </a:rPr>
              <a:t>পাঠ</a:t>
            </a:r>
            <a:r>
              <a:rPr lang="en-US" sz="6000" b="1" dirty="0">
                <a:solidFill>
                  <a:srgbClr val="C00000"/>
                </a:solidFill>
              </a:rPr>
              <a:t> </a:t>
            </a:r>
            <a:r>
              <a:rPr lang="en-US" sz="6000" b="1" dirty="0" err="1">
                <a:solidFill>
                  <a:srgbClr val="C00000"/>
                </a:solidFill>
              </a:rPr>
              <a:t>পরিচিতি</a:t>
            </a:r>
            <a:endParaRPr lang="en-US" sz="60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40280" y="2408444"/>
            <a:ext cx="7872984" cy="206210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48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ব্যবস্থাপনা</a:t>
            </a:r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বিপণন</a:t>
            </a:r>
            <a:endParaRPr lang="en-US" sz="4800" b="1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শ্রেণ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িঃ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endParaRPr lang="bn-BD" sz="3600" dirty="0">
              <a:solidFill>
                <a:schemeClr val="bg2">
                  <a:lumMod val="10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bn-BD" sz="36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GB" sz="36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ষষ্ঠ</a:t>
            </a:r>
            <a:endParaRPr lang="bn-BD" sz="36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147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E6BC28-CCE7-4D58-D2FC-2CAD5858C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996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8994" y="2644170"/>
            <a:ext cx="7102531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600" b="1" u="sng" kern="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পণ্য</a:t>
            </a:r>
            <a:r>
              <a:rPr lang="en-GB" sz="9600" b="1" u="sng" kern="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9600" b="1" u="sng" kern="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ডিজাইন</a:t>
            </a:r>
            <a:r>
              <a:rPr lang="en-GB" sz="9600" b="1" u="sng" kern="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endParaRPr lang="en-US" sz="9600" b="1" u="sng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24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5481" y="753947"/>
            <a:ext cx="8348472" cy="830997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09928" y="2878664"/>
            <a:ext cx="8380476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0502" y="4784540"/>
            <a:ext cx="8339328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প্রেক্ষিতে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যেকোন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41932" y="3852575"/>
            <a:ext cx="8348472" cy="58477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ডিজাইনের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E8A9AF-6D02-D2D7-5E08-B9A688C97089}"/>
              </a:ext>
            </a:extLst>
          </p:cNvPr>
          <p:cNvSpPr txBox="1"/>
          <p:nvPr/>
        </p:nvSpPr>
        <p:spPr>
          <a:xfrm>
            <a:off x="1695481" y="1904753"/>
            <a:ext cx="8348472" cy="58477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20000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1258" y="2698706"/>
            <a:ext cx="10186416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উৎপাদনের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পূর্বেই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আঁকার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সাইজ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করাই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000" kern="15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01258" y="1235383"/>
            <a:ext cx="10186416" cy="86626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4800" b="1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800" b="1" kern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kern="15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800" b="1" kern="15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b="1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478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8685" y="1115474"/>
            <a:ext cx="3685880" cy="86626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8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একক</a:t>
            </a:r>
            <a:r>
              <a:rPr lang="en-GB" sz="48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8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কাজ</a:t>
            </a:r>
            <a:endParaRPr lang="en-US" sz="4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C75749-D6BD-ADF5-E9EF-33634F21CAF4}"/>
              </a:ext>
            </a:extLst>
          </p:cNvPr>
          <p:cNvSpPr txBox="1"/>
          <p:nvPr/>
        </p:nvSpPr>
        <p:spPr>
          <a:xfrm>
            <a:off x="3114802" y="2769123"/>
            <a:ext cx="541250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4292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C87EBC-6B9C-B73E-6B10-BDF4626F9836}"/>
              </a:ext>
            </a:extLst>
          </p:cNvPr>
          <p:cNvSpPr txBox="1"/>
          <p:nvPr/>
        </p:nvSpPr>
        <p:spPr>
          <a:xfrm>
            <a:off x="4854102" y="2890391"/>
            <a:ext cx="218842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647D9EC-A1ED-80EE-67E4-A8A231A3EF27}"/>
              </a:ext>
            </a:extLst>
          </p:cNvPr>
          <p:cNvGrpSpPr/>
          <p:nvPr/>
        </p:nvGrpSpPr>
        <p:grpSpPr>
          <a:xfrm>
            <a:off x="2110842" y="48520"/>
            <a:ext cx="7679593" cy="6809480"/>
            <a:chOff x="2110842" y="48520"/>
            <a:chExt cx="7679593" cy="680948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2948340-F9B3-6036-0F65-D910A5B62C63}"/>
                </a:ext>
              </a:extLst>
            </p:cNvPr>
            <p:cNvSpPr/>
            <p:nvPr/>
          </p:nvSpPr>
          <p:spPr>
            <a:xfrm>
              <a:off x="4524865" y="2057400"/>
              <a:ext cx="2846895" cy="2743200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28575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পণ্য</a:t>
              </a:r>
              <a:r>
                <a:rPr lang="en-US" sz="3600" b="1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ডিজাইনের</a:t>
              </a:r>
              <a:r>
                <a:rPr lang="en-US" sz="3600" b="1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36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প্রকারভেদ</a:t>
              </a:r>
              <a:endParaRPr lang="en-US" sz="36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22E3736-229D-0D1E-EC8D-0773E49BB1CA}"/>
                </a:ext>
              </a:extLst>
            </p:cNvPr>
            <p:cNvSpPr/>
            <p:nvPr/>
          </p:nvSpPr>
          <p:spPr>
            <a:xfrm>
              <a:off x="4963211" y="48520"/>
              <a:ext cx="1947336" cy="186714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ব্যবহারিক</a:t>
              </a:r>
              <a:endParaRPr lang="en-US" sz="24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পণ্য</a:t>
              </a:r>
              <a:r>
                <a:rPr lang="en-US" sz="2400" b="1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ডিজাইন</a:t>
              </a:r>
              <a:endParaRPr lang="en-US" sz="24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5851876-AC4F-BE61-DB30-D184345B4C16}"/>
                </a:ext>
              </a:extLst>
            </p:cNvPr>
            <p:cNvSpPr/>
            <p:nvPr/>
          </p:nvSpPr>
          <p:spPr>
            <a:xfrm>
              <a:off x="4963211" y="4990853"/>
              <a:ext cx="1947336" cy="186714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উৎপাদন</a:t>
              </a:r>
              <a:endParaRPr lang="en-US" sz="24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পণ্য</a:t>
              </a:r>
              <a:r>
                <a:rPr lang="en-US" sz="2400" b="1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ডিজাইন</a:t>
              </a:r>
              <a:endParaRPr lang="en-US" sz="24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A9DD884-A79C-0CCC-6102-39B968E08784}"/>
                </a:ext>
              </a:extLst>
            </p:cNvPr>
            <p:cNvSpPr/>
            <p:nvPr/>
          </p:nvSpPr>
          <p:spPr>
            <a:xfrm>
              <a:off x="2110842" y="2495425"/>
              <a:ext cx="1947336" cy="186714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প্যাকেজিং</a:t>
              </a:r>
              <a:endParaRPr lang="en-US" sz="24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পণ্য</a:t>
              </a:r>
              <a:r>
                <a:rPr lang="en-US" sz="2400" b="1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ডিজাইন</a:t>
              </a:r>
              <a:endParaRPr lang="en-US" sz="24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3753118-63C2-A883-4F8E-7BC164422508}"/>
                </a:ext>
              </a:extLst>
            </p:cNvPr>
            <p:cNvSpPr/>
            <p:nvPr/>
          </p:nvSpPr>
          <p:spPr>
            <a:xfrm>
              <a:off x="7843099" y="2495426"/>
              <a:ext cx="1947336" cy="186714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নান্দনিক</a:t>
              </a:r>
              <a:endParaRPr lang="en-US" sz="24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পণ্য</a:t>
              </a:r>
              <a:r>
                <a:rPr lang="en-US" sz="2400" b="1" dirty="0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ডিজাইন</a:t>
              </a:r>
              <a:endParaRPr lang="en-US" sz="24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81FB342B-1585-AF07-3734-FB8099AF7DE1}"/>
                </a:ext>
              </a:extLst>
            </p:cNvPr>
            <p:cNvSpPr/>
            <p:nvPr/>
          </p:nvSpPr>
          <p:spPr>
            <a:xfrm>
              <a:off x="7211793" y="3186683"/>
              <a:ext cx="978408" cy="484632"/>
            </a:xfrm>
            <a:prstGeom prst="rightArrow">
              <a:avLst/>
            </a:prstGeom>
            <a:solidFill>
              <a:schemeClr val="tx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4C92C6E2-5FE2-A39D-EBCF-07419CC38E2F}"/>
                </a:ext>
              </a:extLst>
            </p:cNvPr>
            <p:cNvSpPr/>
            <p:nvPr/>
          </p:nvSpPr>
          <p:spPr>
            <a:xfrm rot="10800000">
              <a:off x="3711076" y="3186683"/>
              <a:ext cx="978408" cy="484632"/>
            </a:xfrm>
            <a:prstGeom prst="rightArrow">
              <a:avLst/>
            </a:prstGeom>
            <a:solidFill>
              <a:schemeClr val="tx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AB974DB3-AEBE-A125-9CAE-B479B2AEAF93}"/>
                </a:ext>
              </a:extLst>
            </p:cNvPr>
            <p:cNvSpPr/>
            <p:nvPr/>
          </p:nvSpPr>
          <p:spPr>
            <a:xfrm rot="16200000">
              <a:off x="5447675" y="1574541"/>
              <a:ext cx="978408" cy="484632"/>
            </a:xfrm>
            <a:prstGeom prst="rightArrow">
              <a:avLst/>
            </a:prstGeom>
            <a:solidFill>
              <a:schemeClr val="tx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545FE231-7168-BD33-4B55-80597419BD83}"/>
                </a:ext>
              </a:extLst>
            </p:cNvPr>
            <p:cNvSpPr/>
            <p:nvPr/>
          </p:nvSpPr>
          <p:spPr>
            <a:xfrm rot="5400000">
              <a:off x="5459108" y="4748537"/>
              <a:ext cx="978408" cy="484632"/>
            </a:xfrm>
            <a:prstGeom prst="rightArrow">
              <a:avLst/>
            </a:prstGeom>
            <a:solidFill>
              <a:schemeClr val="tx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5648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6C77B-49EB-B3D0-1B29-E2D4DE59E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5A286B-0D43-D69E-15A4-EE2F709F097C}"/>
              </a:ext>
            </a:extLst>
          </p:cNvPr>
          <p:cNvSpPr txBox="1"/>
          <p:nvPr/>
        </p:nvSpPr>
        <p:spPr>
          <a:xfrm>
            <a:off x="1943664" y="717514"/>
            <a:ext cx="9179964" cy="60837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ব্যবহারিক</a:t>
            </a:r>
            <a:r>
              <a:rPr lang="en-GB" sz="32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ডিজাইন</a:t>
            </a:r>
            <a:endParaRPr lang="en-US" sz="32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1E0C1B-32A6-97E7-5DD9-8F9FBB637EE9}"/>
              </a:ext>
            </a:extLst>
          </p:cNvPr>
          <p:cNvSpPr txBox="1"/>
          <p:nvPr/>
        </p:nvSpPr>
        <p:spPr>
          <a:xfrm>
            <a:off x="1943665" y="1746430"/>
            <a:ext cx="9179964" cy="2123658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 sz="1400">
                <a:solidFill>
                  <a:srgbClr val="69737D"/>
                </a:solidFill>
                <a:latin typeface="Noto Sans Bengali"/>
              </a:defRPr>
            </a:pP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ডিজাইনে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উপযোগিতা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কার্যকারিতা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ব্যবহারিক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ক্রিয়াগত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sz="44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AE8074-BDB1-CC38-3895-E4A9536178F2}"/>
              </a:ext>
            </a:extLst>
          </p:cNvPr>
          <p:cNvSpPr txBox="1"/>
          <p:nvPr/>
        </p:nvSpPr>
        <p:spPr>
          <a:xfrm>
            <a:off x="1943664" y="4102804"/>
            <a:ext cx="9179965" cy="193899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মশার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কোম্পানিগুলো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মশা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তাড়ানোর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মশা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বুস্টার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579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34628-2A75-B17D-DA24-371D1636A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74E632-5918-DBA2-3D9E-1D83C767E736}"/>
              </a:ext>
            </a:extLst>
          </p:cNvPr>
          <p:cNvSpPr txBox="1"/>
          <p:nvPr/>
        </p:nvSpPr>
        <p:spPr>
          <a:xfrm>
            <a:off x="1849884" y="568395"/>
            <a:ext cx="9490561" cy="73731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নান্দনিক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বা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রুচিসম্মত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ডিজাইন</a:t>
            </a:r>
            <a:endParaRPr lang="en-US" sz="4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647DC3-5160-5A1F-D5BE-4B604FD98771}"/>
              </a:ext>
            </a:extLst>
          </p:cNvPr>
          <p:cNvSpPr txBox="1"/>
          <p:nvPr/>
        </p:nvSpPr>
        <p:spPr>
          <a:xfrm>
            <a:off x="1849884" y="1538502"/>
            <a:ext cx="9490561" cy="255454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737D"/>
                </a:solidFill>
                <a:latin typeface="Noto Sans Bengali"/>
              </a:defRPr>
            </a:pP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মানকে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ক্রেতাদের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নিকট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পণ্যটিকে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আকর্ষনীয়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তোলার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নান্দনিক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রুচিসম্মত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কাঠামো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A6242A-56C2-3606-AAF4-4E5A909F72E3}"/>
              </a:ext>
            </a:extLst>
          </p:cNvPr>
          <p:cNvSpPr txBox="1"/>
          <p:nvPr/>
        </p:nvSpPr>
        <p:spPr>
          <a:xfrm>
            <a:off x="1849884" y="4325836"/>
            <a:ext cx="9490561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বিউটি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সোপ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কোম্পানিগুলো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সাবানের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আঁকার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গন্ধ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দখলের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378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B36A4-C2A9-5D90-A540-1EFDFB4F3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2DE2B4-4E48-2626-4E7A-1E5C5BD778CC}"/>
              </a:ext>
            </a:extLst>
          </p:cNvPr>
          <p:cNvSpPr txBox="1"/>
          <p:nvPr/>
        </p:nvSpPr>
        <p:spPr>
          <a:xfrm>
            <a:off x="1048606" y="918263"/>
            <a:ext cx="10094788" cy="73731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উৎপাদন</a:t>
            </a:r>
            <a:r>
              <a:rPr lang="en-US" sz="4000" b="1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4000" b="1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ডিজাইন</a:t>
            </a:r>
            <a:endParaRPr lang="en-US" sz="4000" b="1" kern="1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967348-4F51-895A-7AC2-866EA3CCF20C}"/>
              </a:ext>
            </a:extLst>
          </p:cNvPr>
          <p:cNvSpPr txBox="1"/>
          <p:nvPr/>
        </p:nvSpPr>
        <p:spPr>
          <a:xfrm>
            <a:off x="1048606" y="2275804"/>
            <a:ext cx="10094788" cy="1323439"/>
          </a:xfrm>
          <a:prstGeom prst="rect">
            <a:avLst/>
          </a:prstGeom>
          <a:solidFill>
            <a:schemeClr val="accent1">
              <a:lumMod val="90000"/>
            </a:schemeClr>
          </a:solidFill>
          <a:ln w="28575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737D"/>
                </a:solidFill>
                <a:latin typeface="Noto Sans Bengali"/>
              </a:defRPr>
            </a:pP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উন্নত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কলা-কৌশল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A314A7-F7E7-3754-2133-522BADF14DB5}"/>
              </a:ext>
            </a:extLst>
          </p:cNvPr>
          <p:cNvSpPr txBox="1"/>
          <p:nvPr/>
        </p:nvSpPr>
        <p:spPr>
          <a:xfrm>
            <a:off x="1048607" y="4102372"/>
            <a:ext cx="10094788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উৎপাদনকারী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ম্যানুয়াল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কম্পিউটারাইজড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792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241EB14-04A4-C935-52A7-668632808846}"/>
              </a:ext>
            </a:extLst>
          </p:cNvPr>
          <p:cNvSpPr txBox="1"/>
          <p:nvPr/>
        </p:nvSpPr>
        <p:spPr>
          <a:xfrm>
            <a:off x="1330749" y="1004207"/>
            <a:ext cx="9896572" cy="60837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প্যাকেজিং</a:t>
            </a:r>
            <a:r>
              <a:rPr lang="en-GB" sz="32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2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ডিজাইন</a:t>
            </a:r>
            <a:endParaRPr lang="en-US" sz="32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BB715D-FD5F-E364-8D6A-9F3076C24033}"/>
              </a:ext>
            </a:extLst>
          </p:cNvPr>
          <p:cNvSpPr txBox="1"/>
          <p:nvPr/>
        </p:nvSpPr>
        <p:spPr>
          <a:xfrm>
            <a:off x="1330749" y="2120395"/>
            <a:ext cx="989657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737D"/>
                </a:solidFill>
                <a:latin typeface="Noto Sans Bengali"/>
              </a:defRPr>
            </a:pP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আঁকার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গুণাগুণ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শুধুমাত্র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প্যাকিং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প্যাকেজিং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sz="36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921E1E-5AF0-DC30-872D-1CCEA5E4769C}"/>
              </a:ext>
            </a:extLst>
          </p:cNvPr>
          <p:cNvSpPr txBox="1"/>
          <p:nvPr/>
        </p:nvSpPr>
        <p:spPr>
          <a:xfrm>
            <a:off x="1330749" y="3838960"/>
            <a:ext cx="9896573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A303A"/>
                </a:solidFill>
                <a:latin typeface="Noto Sans Bengali"/>
              </a:defRPr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যেমন-আমরা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প্রায়ই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মোড়কে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চিপস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840053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70211" y="1273831"/>
            <a:ext cx="6025896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800" b="1" kern="0" dirty="0" err="1">
                <a:latin typeface="NikoshBAN" panose="02000000000000000000" pitchFamily="2" charset="0"/>
                <a:cs typeface="Times New Roman" panose="02020603050405020304" pitchFamily="18" charset="0"/>
              </a:rPr>
              <a:t>জোড়ায়</a:t>
            </a:r>
            <a:r>
              <a:rPr lang="en-GB" sz="4800" b="1" kern="0" dirty="0">
                <a:latin typeface="NikoshBAN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GB" sz="4800" b="1" kern="0" dirty="0" err="1">
                <a:latin typeface="NikoshBAN" panose="02000000000000000000" pitchFamily="2" charset="0"/>
                <a:cs typeface="Times New Roman" panose="02020603050405020304" pitchFamily="18" charset="0"/>
              </a:rPr>
              <a:t>কাজ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583" y="1273830"/>
            <a:ext cx="928548" cy="8309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D765A9-F245-0271-F6C3-806098DDA3E8}"/>
              </a:ext>
            </a:extLst>
          </p:cNvPr>
          <p:cNvSpPr txBox="1"/>
          <p:nvPr/>
        </p:nvSpPr>
        <p:spPr>
          <a:xfrm>
            <a:off x="2693583" y="2984597"/>
            <a:ext cx="7402524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 sz="1400">
                <a:solidFill>
                  <a:srgbClr val="69737D"/>
                </a:solidFill>
                <a:latin typeface="Noto Sans Bengali"/>
              </a:defRPr>
            </a:pP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প্যাকেজিং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sz="4400" dirty="0">
              <a:solidFill>
                <a:srgbClr val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82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BD9ED-8DFE-4513-DF45-82BBEE9C1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C0EB66-7C60-2D65-D204-AE22911EE084}"/>
              </a:ext>
            </a:extLst>
          </p:cNvPr>
          <p:cNvSpPr txBox="1"/>
          <p:nvPr/>
        </p:nvSpPr>
        <p:spPr>
          <a:xfrm>
            <a:off x="2084895" y="925664"/>
            <a:ext cx="8623954" cy="73731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মডিউলার</a:t>
            </a:r>
            <a:r>
              <a:rPr lang="en-GB" sz="4000" b="1" kern="0" dirty="0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0" dirty="0" err="1">
                <a:latin typeface="NikoshBA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ডিজাইন</a:t>
            </a:r>
            <a:endParaRPr lang="en-US" sz="4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0AA17C-9707-6F33-16A9-90E61698F80B}"/>
              </a:ext>
            </a:extLst>
          </p:cNvPr>
          <p:cNvSpPr txBox="1"/>
          <p:nvPr/>
        </p:nvSpPr>
        <p:spPr>
          <a:xfrm>
            <a:off x="2084895" y="2126754"/>
            <a:ext cx="8623954" cy="3170099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নষ্ট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মেরামত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মনিটর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সিপিউ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45947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5CA94-DF08-8AC7-DA5E-0E89C3DA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802B4F-5DB5-51AA-600D-ED65A9682F59}"/>
              </a:ext>
            </a:extLst>
          </p:cNvPr>
          <p:cNvSpPr txBox="1"/>
          <p:nvPr/>
        </p:nvSpPr>
        <p:spPr>
          <a:xfrm>
            <a:off x="1821179" y="200158"/>
            <a:ext cx="8559067" cy="830997"/>
          </a:xfrm>
          <a:prstGeom prst="rect">
            <a:avLst/>
          </a:prstGeom>
          <a:solidFill>
            <a:schemeClr val="accent6">
              <a:lumMod val="90000"/>
            </a:schemeClr>
          </a:solidFill>
          <a:ln w="28575">
            <a:solidFill>
              <a:srgbClr val="EE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91DD4-9AE4-DA55-43EE-221651FB44B7}"/>
              </a:ext>
            </a:extLst>
          </p:cNvPr>
          <p:cNvSpPr txBox="1"/>
          <p:nvPr/>
        </p:nvSpPr>
        <p:spPr>
          <a:xfrm>
            <a:off x="1821179" y="5605649"/>
            <a:ext cx="854964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4273F"/>
                </a:solidFill>
                <a:latin typeface="Noto Sans Bengali"/>
              </a:defRPr>
            </a:pP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: ৫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• ১টি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•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অন্যরা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১টি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পরামর্শ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দেবে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00C9AF-4ADA-31E9-26AA-ED6C8F5B61DB}"/>
              </a:ext>
            </a:extLst>
          </p:cNvPr>
          <p:cNvSpPr txBox="1"/>
          <p:nvPr/>
        </p:nvSpPr>
        <p:spPr>
          <a:xfrm>
            <a:off x="1830606" y="1687397"/>
            <a:ext cx="8549640" cy="304698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আইসক্রিম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খেলনা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চিপস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ল্যাপটপ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সাবান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ফ্যান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ঘড়ি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আচার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গাড়ি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টিভি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পণ্যটি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4323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B4B4B3-0FC5-4F8F-3B67-999AFB600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7F021-8648-CCD2-D6B3-6E62A5996057}"/>
              </a:ext>
            </a:extLst>
          </p:cNvPr>
          <p:cNvSpPr txBox="1"/>
          <p:nvPr/>
        </p:nvSpPr>
        <p:spPr>
          <a:xfrm>
            <a:off x="2788919" y="255819"/>
            <a:ext cx="6025896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FAB90D-A6F6-6B0C-DCA8-BF34BB9F5B07}"/>
              </a:ext>
            </a:extLst>
          </p:cNvPr>
          <p:cNvSpPr txBox="1"/>
          <p:nvPr/>
        </p:nvSpPr>
        <p:spPr>
          <a:xfrm>
            <a:off x="1998478" y="1067199"/>
            <a:ext cx="7814823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A3D8C0-7D90-F7F1-0295-49D719B9916A}"/>
              </a:ext>
            </a:extLst>
          </p:cNvPr>
          <p:cNvSpPr txBox="1"/>
          <p:nvPr/>
        </p:nvSpPr>
        <p:spPr>
          <a:xfrm>
            <a:off x="1998479" y="1970746"/>
            <a:ext cx="781482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•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as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BB483B-2197-1663-C2EF-6B9DDD3B0E16}"/>
              </a:ext>
            </a:extLst>
          </p:cNvPr>
          <p:cNvSpPr txBox="1"/>
          <p:nvPr/>
        </p:nvSpPr>
        <p:spPr>
          <a:xfrm>
            <a:off x="1998478" y="2720571"/>
            <a:ext cx="7814822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•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নান্দনিক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as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C926B8-0242-07B5-3B37-FBCB413CC46E}"/>
              </a:ext>
            </a:extLst>
          </p:cNvPr>
          <p:cNvSpPr txBox="1"/>
          <p:nvPr/>
        </p:nvSpPr>
        <p:spPr>
          <a:xfrm>
            <a:off x="1998478" y="3470396"/>
            <a:ext cx="7814822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•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as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30868D-9404-3FAD-AC05-CDE6E60D8872}"/>
              </a:ext>
            </a:extLst>
          </p:cNvPr>
          <p:cNvSpPr txBox="1"/>
          <p:nvPr/>
        </p:nvSpPr>
        <p:spPr>
          <a:xfrm>
            <a:off x="1998478" y="4220221"/>
            <a:ext cx="7814822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A303A"/>
                </a:solidFill>
                <a:latin typeface="Noto Sans Bengali"/>
              </a:defRPr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•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প্যাকেজিং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452CC0-C2A7-C92B-7C86-9FF28C70A463}"/>
              </a:ext>
            </a:extLst>
          </p:cNvPr>
          <p:cNvSpPr txBox="1"/>
          <p:nvPr/>
        </p:nvSpPr>
        <p:spPr>
          <a:xfrm>
            <a:off x="1998478" y="4908490"/>
            <a:ext cx="781482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মডিউলার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27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3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B57971-6585-0918-5A19-EB11E17FA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1F5E77-8B6A-A3D5-59FF-C1A20B1C213D}"/>
              </a:ext>
            </a:extLst>
          </p:cNvPr>
          <p:cNvSpPr txBox="1"/>
          <p:nvPr/>
        </p:nvSpPr>
        <p:spPr>
          <a:xfrm>
            <a:off x="2788919" y="402336"/>
            <a:ext cx="6025896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800" b="1" kern="0" dirty="0" err="1">
                <a:latin typeface="NikoshBAN" panose="02000000000000000000" pitchFamily="2" charset="0"/>
                <a:cs typeface="Times New Roman" panose="02020603050405020304" pitchFamily="18" charset="0"/>
              </a:rPr>
              <a:t>মূল্যায়ন</a:t>
            </a:r>
            <a:endParaRPr lang="en-US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A9A88E-2A10-A72F-0E4F-2690EAD32CB2}"/>
              </a:ext>
            </a:extLst>
          </p:cNvPr>
          <p:cNvSpPr txBox="1"/>
          <p:nvPr/>
        </p:nvSpPr>
        <p:spPr>
          <a:xfrm>
            <a:off x="364609" y="1687238"/>
            <a:ext cx="8864231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3C5D58-B8F4-43F1-DE61-97D94C7D54D7}"/>
              </a:ext>
            </a:extLst>
          </p:cNvPr>
          <p:cNvSpPr txBox="1"/>
          <p:nvPr/>
        </p:nvSpPr>
        <p:spPr>
          <a:xfrm>
            <a:off x="9341960" y="1687237"/>
            <a:ext cx="2597185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5C8B08-3BF8-B900-5A3E-0D82F080EF30}"/>
              </a:ext>
            </a:extLst>
          </p:cNvPr>
          <p:cNvSpPr txBox="1"/>
          <p:nvPr/>
        </p:nvSpPr>
        <p:spPr>
          <a:xfrm>
            <a:off x="364609" y="2589968"/>
            <a:ext cx="8864231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2654A5-908F-E1BA-01A4-DDE486E409CD}"/>
              </a:ext>
            </a:extLst>
          </p:cNvPr>
          <p:cNvSpPr txBox="1"/>
          <p:nvPr/>
        </p:nvSpPr>
        <p:spPr>
          <a:xfrm>
            <a:off x="364609" y="3347188"/>
            <a:ext cx="8864231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বাটন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টাচ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রূপান্তর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7889C9-0AA4-30A6-D084-CE149E4C88ED}"/>
              </a:ext>
            </a:extLst>
          </p:cNvPr>
          <p:cNvSpPr txBox="1"/>
          <p:nvPr/>
        </p:nvSpPr>
        <p:spPr>
          <a:xfrm>
            <a:off x="364609" y="4274003"/>
            <a:ext cx="8864231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A303A"/>
                </a:solidFill>
                <a:latin typeface="Noto Sans Bengali"/>
              </a:defRPr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উৎপাদনশীলতা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60D0E9-84FC-43DA-10AD-D8100A7F9F7E}"/>
              </a:ext>
            </a:extLst>
          </p:cNvPr>
          <p:cNvSpPr txBox="1"/>
          <p:nvPr/>
        </p:nvSpPr>
        <p:spPr>
          <a:xfrm>
            <a:off x="9341961" y="2597883"/>
            <a:ext cx="2597185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27B26A-7202-4094-E04C-E55FA7EC872F}"/>
              </a:ext>
            </a:extLst>
          </p:cNvPr>
          <p:cNvSpPr txBox="1"/>
          <p:nvPr/>
        </p:nvSpPr>
        <p:spPr>
          <a:xfrm>
            <a:off x="9341960" y="3347188"/>
            <a:ext cx="2555506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ব্যবহারিক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5383B4-8312-6ABE-D558-AD0AEE226A6E}"/>
              </a:ext>
            </a:extLst>
          </p:cNvPr>
          <p:cNvSpPr txBox="1"/>
          <p:nvPr/>
        </p:nvSpPr>
        <p:spPr>
          <a:xfrm>
            <a:off x="9362799" y="4257834"/>
            <a:ext cx="2555506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68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9272" y="813815"/>
            <a:ext cx="5522976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5E6A7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4800" b="1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241025" y="2716886"/>
            <a:ext cx="7281672" cy="2123658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ঔষধ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কোম্পানির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ব্যবস্থাপক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ঔষধের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75" y="2716886"/>
            <a:ext cx="3342386" cy="212365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5990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07C755-771C-E950-7066-F45D06379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018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NikoshBAN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DF9CEC-52C2-4D14-B2F5-11176002A8B6}">
  <ds:schemaRefs>
    <ds:schemaRef ds:uri="http://schemas.microsoft.com/sharepoint/v3"/>
    <ds:schemaRef ds:uri="230e9df3-be65-4c73-a93b-d1236ebd677e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71af3243-3dd4-4a8d-8c0d-dd76da1f02a5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{F2AC4448-0A67-4BDD-ABEE-EF7A9B4E7653}TF1ed9553b-00c4-4092-846a-c8f7f2908f3beecd942f_win32-8e33096c3cfc</Template>
  <TotalTime>1508</TotalTime>
  <Words>470</Words>
  <Application>Microsoft Office PowerPoint</Application>
  <PresentationFormat>Widescreen</PresentationFormat>
  <Paragraphs>89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Courier New</vt:lpstr>
      <vt:lpstr>NikoshBAN</vt:lpstr>
      <vt:lpstr>Sagona Book</vt:lpstr>
      <vt:lpstr>SutonnyMJ</vt:lpstr>
      <vt:lpstr>Wingdings</vt:lpstr>
      <vt:lpstr>Custom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Ruhul Amin</dc:creator>
  <cp:lastModifiedBy>Ruhul Amin</cp:lastModifiedBy>
  <cp:revision>225</cp:revision>
  <dcterms:created xsi:type="dcterms:W3CDTF">2025-12-16T03:38:05Z</dcterms:created>
  <dcterms:modified xsi:type="dcterms:W3CDTF">2026-09-28T04:42:57Z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