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58" r:id="rId3"/>
    <p:sldId id="259" r:id="rId4"/>
    <p:sldId id="282" r:id="rId5"/>
    <p:sldId id="261" r:id="rId6"/>
    <p:sldId id="262" r:id="rId7"/>
    <p:sldId id="263" r:id="rId8"/>
    <p:sldId id="264" r:id="rId9"/>
    <p:sldId id="265" r:id="rId10"/>
    <p:sldId id="283" r:id="rId11"/>
    <p:sldId id="266" r:id="rId12"/>
    <p:sldId id="267" r:id="rId13"/>
    <p:sldId id="268" r:id="rId14"/>
    <p:sldId id="277" r:id="rId15"/>
    <p:sldId id="278" r:id="rId16"/>
    <p:sldId id="279" r:id="rId17"/>
    <p:sldId id="28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0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4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2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3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4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0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4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8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5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3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8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B590-F7F6-4BC0-9607-38CD48FE53A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9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web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Relationship Id="rId9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eg"/><Relationship Id="rId9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530" y="270164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771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2101850"/>
            <a:ext cx="42306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63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533400"/>
            <a:ext cx="391953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5221" y="2003367"/>
            <a:ext cx="67831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মামুনুর</a:t>
            </a:r>
            <a:r>
              <a:rPr lang="en-US" sz="5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রশিদ</a:t>
            </a:r>
            <a:endParaRPr lang="en-US" sz="54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5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সিনিয়র</a:t>
            </a:r>
            <a:r>
              <a:rPr lang="en-US" sz="5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54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5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তুলসীপুর</a:t>
            </a:r>
            <a:r>
              <a:rPr lang="en-US" sz="5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উচ্চ</a:t>
            </a:r>
            <a:r>
              <a:rPr lang="en-US" sz="5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বিদ্যালয়</a:t>
            </a:r>
            <a:endParaRPr lang="en-US" sz="54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54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সদর,জামালপুর</a:t>
            </a:r>
            <a:r>
              <a:rPr lang="en-US" sz="54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5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43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722" y="609600"/>
            <a:ext cx="441325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3822" y="2550022"/>
            <a:ext cx="4005330" cy="2862322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অষ্টম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বাঃ ও বিশ্বপরিচয়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 পাঠ-1 </a:t>
            </a:r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8" y="965915"/>
            <a:ext cx="4670281" cy="565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91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5155" y="114347"/>
            <a:ext cx="825535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1" y="822233"/>
            <a:ext cx="4378817" cy="3246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968" y="830417"/>
            <a:ext cx="4578441" cy="3230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076899"/>
            <a:ext cx="4468968" cy="2781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4649273" y="4237150"/>
            <a:ext cx="41212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১নং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পাচ্ছি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27314" y="4790938"/>
            <a:ext cx="105606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9273" y="5473520"/>
            <a:ext cx="423715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ও৩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40193" y="6104583"/>
            <a:ext cx="94015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অপরাধ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17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2592" y="270456"/>
            <a:ext cx="3825026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7735"/>
            <a:ext cx="4675031" cy="45462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031" y="1197736"/>
            <a:ext cx="4468969" cy="4546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437882" y="5901815"/>
            <a:ext cx="8165205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80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75" y="152400"/>
            <a:ext cx="3883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7882" y="1429558"/>
            <a:ext cx="856445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01।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 কী তা  বলতে 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639" y="2485627"/>
            <a:ext cx="855157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02।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অপরাধের ধারণা ব্যাখ্যা করতে পারবে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882" y="3425780"/>
            <a:ext cx="856445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03।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অপরাধের ক্ষতিকর প্রভাব সম্পর্কে জানতে পারবে।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69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3805" y="257577"/>
            <a:ext cx="403108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অপরাধের ধারণা  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2760" y="1004554"/>
            <a:ext cx="4018210" cy="56938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অপ্রাপ্তবয়স্ক ছেলেমেয়ে বা কিশোরদের দ্বারা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সংগঠিত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বিভিন্ন ধরণের অপরাধকেই বলা হয় কিশোর অপরাধ।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কোন্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বয়স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অপরাধীকে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মতভেদ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ভারত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শ্রীলঙ্কায়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৭-১৬ বছর বয়সী ছেলেমেয়েদের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অপরাধমূলক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কাজকে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অপরাধ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অন্যদিকে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পাকিস্তান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থাইল্যান্ডে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অপরাধীর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বয়সমীমা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৭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১৮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জাপানে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বয়সসীমা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১৪ – ২০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কিশোর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বয়সে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সমাজের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র আইন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ভাঙ্গে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বলেই তারা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অপরাধী।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1366"/>
            <a:ext cx="4971245" cy="5657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5093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0167" y="115907"/>
            <a:ext cx="403109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 কিশোর অপরাধ সমূহ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0" y="807756"/>
            <a:ext cx="4456090" cy="1396069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0" y="2203825"/>
            <a:ext cx="4456090" cy="145097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0" y="3654795"/>
            <a:ext cx="4456090" cy="168155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0" y="5336350"/>
            <a:ext cx="4456090" cy="152165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636394" y="807757"/>
            <a:ext cx="4417454" cy="1396069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304" y="2310901"/>
            <a:ext cx="4301544" cy="13438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ounded Rectangle 8"/>
          <p:cNvSpPr/>
          <p:nvPr/>
        </p:nvSpPr>
        <p:spPr>
          <a:xfrm>
            <a:off x="4636394" y="3654795"/>
            <a:ext cx="4417454" cy="1514130"/>
          </a:xfrm>
          <a:prstGeom prst="round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752304" y="5168925"/>
            <a:ext cx="4301544" cy="1494314"/>
          </a:xfrm>
          <a:prstGeom prst="round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60618" y="1236369"/>
            <a:ext cx="1429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35615" y="3902295"/>
            <a:ext cx="23439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খেলা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0913" y="5628061"/>
            <a:ext cx="34386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স্কুল পালানো</a:t>
            </a:r>
            <a:endParaRPr lang="en-US" sz="6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61397" y="1236369"/>
            <a:ext cx="3696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পরীক্ষায়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নকল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48518" y="2292437"/>
            <a:ext cx="38250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পথেঘাটে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উচ্ছৃঙ্ল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আচরণ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43977" y="4082602"/>
            <a:ext cx="29106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পকেট</a:t>
            </a:r>
            <a:r>
              <a:rPr lang="en-US" sz="4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মারা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19730" y="5679581"/>
            <a:ext cx="3567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মারপিট</a:t>
            </a:r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52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48918" y="713289"/>
            <a:ext cx="4348839" cy="1393705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48919" y="2119601"/>
            <a:ext cx="4348838" cy="1537999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48919" y="3670207"/>
            <a:ext cx="4348837" cy="15071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48919" y="5189914"/>
            <a:ext cx="4348837" cy="166808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881093" y="713289"/>
            <a:ext cx="4159876" cy="1490537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881093" y="2216433"/>
            <a:ext cx="4159876" cy="1489877"/>
          </a:xfrm>
          <a:prstGeom prst="round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881093" y="3718917"/>
            <a:ext cx="4159876" cy="1450008"/>
          </a:xfrm>
          <a:prstGeom prst="round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4881093" y="5189914"/>
            <a:ext cx="4159876" cy="1668086"/>
          </a:xfrm>
          <a:prstGeom prst="round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84861" y="1622737"/>
            <a:ext cx="207349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পালানো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5014" y="3090930"/>
            <a:ext cx="136516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গাড়ী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ভাংচুর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90919" y="4597756"/>
            <a:ext cx="188032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বিনা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টিকিটে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ভ্রমণ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87888" y="6297769"/>
            <a:ext cx="220228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মেয়েদের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উত্যক্ত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54591" y="1622736"/>
            <a:ext cx="160985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নিক্ষেপ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87922" y="4597756"/>
            <a:ext cx="1339403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মাদক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গ্রহণ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62165" y="6297769"/>
            <a:ext cx="150682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নারী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নির্যাতন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" grpId="0" animBg="1"/>
      <p:bldP spid="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0316" y="180303"/>
            <a:ext cx="481669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কিশোর অপরাধের কারণ সমুহ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549" y="1519707"/>
            <a:ext cx="8036418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অপরাধের পিছনে প্রধান কিছু সামাজিক ও পারিবারিক কারন নিচে দেওয়া হলোঃ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2428" y="3006660"/>
            <a:ext cx="8010659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দারিদ্রঃ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কিশোর অপরাধের প্রধান কারন। দারিদ্র পরিবারের সন্তানেরা অভাবের কারণে ইচ্ছা পুরন করতে না পেরে সহজেই অপরাধের দিকে ধাবিত হয়।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549" y="5177307"/>
            <a:ext cx="8036418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 অবহেলা ও ফাটলঃ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বাবা-মায়ের মধ্যে বিভেদ, তালাক অথবা সন্তানের প্রতি সময় ও মনোযোগের অভাবে কিশোরদের মনে একাকীত্ব ও ক্ষোভ তৈরি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2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4243" y="309089"/>
            <a:ext cx="7353837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সঙ্গদোষঃ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অসৎ ও অপরাধী সঙ্গীদের সাথে চলাফেরার কারনে কিশোররা সহজেই অপরাধে জড়িয়ে পড়ে।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4243" y="1609852"/>
            <a:ext cx="7353838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বিনোদন ও সুস্থ পরিবেশের অভাবঃ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খেলাধুলা, সাংস্কৃতিক চর্চা এবং পর্যাপ্ত বিনোদনের সুযোগ না থাকলে মানসিক বিকাশ বাধা গ্রস্ত হয়।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4243" y="3425775"/>
            <a:ext cx="7353837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ওইন্টারনেটের অপব্যবহারঃ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অনিয়ন্ত্রিত ইন্টারনেট ও অপসংস্কৃতির প্রভাবে কিশোররা অর্থনৈতিক কাজের প্রতি আকৃষ্ট হয়।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4243" y="5177302"/>
            <a:ext cx="7353837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শারীরিক ও মানসিক ক্রুটিঃ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হীন মন্যতার কারনে অনেক সময় কিশোররা অপরাধমূলক কাজের মাধ্যমে আত্নজাহির করার চেষ্টা করে।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15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21272"/>
            <a:ext cx="845820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6823" y="4636394"/>
            <a:ext cx="7843233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অপরাধের কারণ লিখবে।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2580" y="5447763"/>
            <a:ext cx="7830355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দল-২: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প্রতিরোধের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214" y="1122478"/>
            <a:ext cx="5090160" cy="254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9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247" y="363171"/>
            <a:ext cx="8332629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9244" y="1455313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কিশোর অপরাধ কী?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244" y="2176529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অপরাধের ২টি কারণ লিখ। 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9244" y="2962144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 প্রতিরোধে পারিবারিক ২টি ভূমিকা লেখ।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502276" y="1596981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500128" y="2303170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551644" y="3101663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99243" y="3747759"/>
            <a:ext cx="787543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/>
              <a:t> 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খারাপ সঙ্গ কীভাবে কিশোরদের ক্ষতি করতে পারে?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  <p:sp>
        <p:nvSpPr>
          <p:cNvPr id="10" name="Flowchart: Connector 9"/>
          <p:cNvSpPr/>
          <p:nvPr/>
        </p:nvSpPr>
        <p:spPr>
          <a:xfrm>
            <a:off x="536617" y="3885125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9244" y="4494727"/>
            <a:ext cx="788187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কিশোররা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পরিবেশে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সুস্থভাবে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ওঠে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547348" y="4591322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4319" y="5357877"/>
            <a:ext cx="783679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/>
              <a:t>     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বছর বয়স কে কশোর বলা হয়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Flowchart: Connector 13"/>
          <p:cNvSpPr/>
          <p:nvPr/>
        </p:nvSpPr>
        <p:spPr>
          <a:xfrm>
            <a:off x="558081" y="5490699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4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3" grpId="0" animBg="1"/>
      <p:bldP spid="10" grpId="0" animBg="1"/>
      <p:bldP spid="5" grpId="0" animBg="1"/>
      <p:bldP spid="12" grpId="0" animBg="1"/>
      <p:bldP spid="6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43400" y="12954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1" y="4353059"/>
            <a:ext cx="8504348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“কিশোর অপরাধ প্রতিরোধে পরিবার ও বিদ্যালয়ের      ভূমিকা”-এ বিষয়ে ১০টি বাক্য লিখে আনবে।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24" y="118456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9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107" y="280337"/>
            <a:ext cx="4970577" cy="121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288" y="1674498"/>
            <a:ext cx="6501587" cy="471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1619</TotalTime>
  <Words>418</Words>
  <Application>Microsoft Office PowerPoint</Application>
  <PresentationFormat>On-screen Show (4:3)</PresentationFormat>
  <Paragraphs>56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Nikosh</vt:lpstr>
      <vt:lpstr>NikoshBAN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MAMUNUR RASHID</cp:lastModifiedBy>
  <cp:revision>252</cp:revision>
  <dcterms:created xsi:type="dcterms:W3CDTF">2022-09-30T14:57:44Z</dcterms:created>
  <dcterms:modified xsi:type="dcterms:W3CDTF">2026-09-28T05:58:47Z</dcterms:modified>
</cp:coreProperties>
</file>