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9" d="100"/>
          <a:sy n="99" d="100"/>
        </p:scale>
        <p:origin x="82" y="-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FE764-3019-1F65-434A-AD8C34ECB8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C3DDAD-1C4D-1634-AD96-B3790CF5F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E34DF-8E9F-F573-E0E4-0277183BF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E4A29-B070-71DB-CAAD-31528CED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ACDD0-D053-199A-2D18-550E90C11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3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5D381-8B91-DD6E-AD33-0B54A0713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4C8E7-0F18-F0CF-9F68-1D896CCF5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FEB3D-70C9-6471-ED6E-3DE1BA3FE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4370-B0CB-8B03-B663-1B96A551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76649-96D0-AAD4-743A-0DF0DE48F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5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AA5AA-AB07-1813-6232-83580B559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75480-9F13-5DC2-0D09-2B694316C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0FD10-4751-63F7-9920-09EBFBB3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CFA01-0BBF-A265-A3D9-5BDD9C051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6F0B4-138C-6D1C-4267-0B4F131E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3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60156-0FEE-D737-1B40-A228DB6D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CC687-6221-D1B7-F599-3403992919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767CE-20A5-E7FA-8974-152E37742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0144E-DCED-4CB2-D9B6-00C1D0A71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BD8E1-884E-7FDF-84B4-8F00D7370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9B792-2D71-F100-43E9-0B3B68A10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2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554A8-B82D-5048-9B35-2B38B381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60EA6E-DAC0-A90A-C0EB-E0F9D800E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B0DC3F-3FD3-3032-7D8E-998CDBF53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74877-4401-FA3F-967E-F44753671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769617-5225-99DA-D344-5E87D6214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65CD95-7C4B-9A05-41D8-4D456C413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BF1C6D-39B9-2947-B298-37D27651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053A69-467D-8D7C-D911-2138A8D0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3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494AD-6BEE-7DA4-6DCB-0E481CC58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F0B0E3-3B19-7D6D-92A4-13A5EDF3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49362E-5298-B58A-E618-F22D9A647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19CE0-BD01-9A78-8A76-6D31F29D6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00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3F6530-829C-22C6-31BA-0A603CD78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C9D30C-14FB-202F-891E-85A0C435D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E2F72-6112-18BC-E69C-6903CFA7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8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8F1C0-A884-00A8-F916-E97AC1366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5AF86-79FB-7BCF-C790-0587AEDA4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0C77E-8544-34DA-8F24-A59D141E7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DEAAD-7F86-35C6-000A-CA68F4100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60BDE-E728-1A4A-47E8-8312AFFC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24ECDF-23B7-A11B-2804-E7365579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0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B87CE-CAB8-6742-D3DD-BE04DE9B7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3E0C1-E3FB-4BDC-DC35-25C1D431D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98E5E-D060-2643-1E9A-35C300457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7EB43-26C6-B38D-449A-DE31F9069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0BDE3-EAC7-1EFD-8EAC-04BCF89DE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4BAE0-CC82-9C5B-6AF2-E986B715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6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BE7F4-A43B-C53C-E09E-7CA53277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235FF5-BD7E-F5D4-AE1F-FA0AD9055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15615-0E0F-BBFE-B6A3-6C9DBEDBF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84E14-9BD1-7F0F-072E-C74CBF462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7ADD3-15CD-36B7-003E-E274BE03D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26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1467E2-6469-F5DD-AD97-D2A92FACD6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B9302-AE69-0CC0-442F-9751CB062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27AD4-FF43-E635-7019-E508A73F0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46057-1908-81D3-39FE-4521AB06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D51CB-4688-297F-738D-775F20C45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6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2897BC-866F-1430-0233-41A68D37B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0E848-B1FF-2414-6098-937F8A6C9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52002-E2DD-06F3-2013-B356ED209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F95E5-D265-44D2-9DE9-BC9DA221B6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1C15E-10A5-BDE2-EC40-DD0025C17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2AE76-8E75-CD11-A6F9-37920736D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465E7-7B1B-4817-BF6A-E7C29E533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74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DCB8B-6A27-E0DC-079C-C580D7C74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032" y="424273"/>
            <a:ext cx="9144000" cy="1257043"/>
          </a:xfrm>
        </p:spPr>
        <p:txBody>
          <a:bodyPr/>
          <a:lstStyle/>
          <a:p>
            <a:r>
              <a:rPr lang="en-US" dirty="0" err="1"/>
              <a:t>সাইবার</a:t>
            </a:r>
            <a:r>
              <a:rPr lang="en-US" dirty="0"/>
              <a:t> </a:t>
            </a:r>
            <a:r>
              <a:rPr lang="en-US" dirty="0" err="1"/>
              <a:t>নিরাপত্তা</a:t>
            </a:r>
            <a:endParaRPr lang="en-US" dirty="0"/>
          </a:p>
        </p:txBody>
      </p:sp>
      <p:pic>
        <p:nvPicPr>
          <p:cNvPr id="3" name="Picture 2" descr="World University of Bangladesh | At a Glance">
            <a:extLst>
              <a:ext uri="{FF2B5EF4-FFF2-40B4-BE49-F238E27FC236}">
                <a16:creationId xmlns:a16="http://schemas.microsoft.com/office/drawing/2014/main" id="{F11B50C9-A286-0693-B206-9E8A0CB8C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290" y="1801761"/>
            <a:ext cx="7649497" cy="442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6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E5699-B4F4-13B6-397B-DC7876BC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সাইবার</a:t>
            </a:r>
            <a:r>
              <a:rPr lang="en-US" dirty="0"/>
              <a:t> </a:t>
            </a:r>
            <a:r>
              <a:rPr lang="en-US" dirty="0" err="1"/>
              <a:t>নিরাপত্তা</a:t>
            </a:r>
            <a:endParaRPr lang="en-US" dirty="0"/>
          </a:p>
        </p:txBody>
      </p:sp>
      <p:pic>
        <p:nvPicPr>
          <p:cNvPr id="5" name="Picture 4" descr="Haking into crypto world Stock Photo | Adobe Stock">
            <a:extLst>
              <a:ext uri="{FF2B5EF4-FFF2-40B4-BE49-F238E27FC236}">
                <a16:creationId xmlns:a16="http://schemas.microsoft.com/office/drawing/2014/main" id="{5817D061-5D90-F9CF-E235-9426F02D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504" y="1531374"/>
            <a:ext cx="4225412" cy="2122232"/>
          </a:xfrm>
          <a:prstGeom prst="rect">
            <a:avLst/>
          </a:prstGeom>
        </p:spPr>
      </p:pic>
      <p:pic>
        <p:nvPicPr>
          <p:cNvPr id="7" name="Picture 6" descr="Social Engineering &amp; Email Phishing In cyber security - 2024 - wizlynx news">
            <a:extLst>
              <a:ext uri="{FF2B5EF4-FFF2-40B4-BE49-F238E27FC236}">
                <a16:creationId xmlns:a16="http://schemas.microsoft.com/office/drawing/2014/main" id="{BBBE3F07-727D-8E54-C826-027B2E936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504" y="4004775"/>
            <a:ext cx="4225412" cy="2432152"/>
          </a:xfrm>
          <a:prstGeom prst="rect">
            <a:avLst/>
          </a:prstGeom>
        </p:spPr>
      </p:pic>
      <p:pic>
        <p:nvPicPr>
          <p:cNvPr id="8" name="Picture 7" descr="I'm bullied at school. What should I do? – Rubryka">
            <a:extLst>
              <a:ext uri="{FF2B5EF4-FFF2-40B4-BE49-F238E27FC236}">
                <a16:creationId xmlns:a16="http://schemas.microsoft.com/office/drawing/2014/main" id="{303E3F77-B676-DB46-E07B-E415F7096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475841"/>
            <a:ext cx="5441232" cy="2177765"/>
          </a:xfrm>
          <a:prstGeom prst="rect">
            <a:avLst/>
          </a:prstGeom>
        </p:spPr>
      </p:pic>
      <p:pic>
        <p:nvPicPr>
          <p:cNvPr id="9" name="Picture 8" descr="Is Your Digital Footprint Permanent? Psychology + Reality">
            <a:extLst>
              <a:ext uri="{FF2B5EF4-FFF2-40B4-BE49-F238E27FC236}">
                <a16:creationId xmlns:a16="http://schemas.microsoft.com/office/drawing/2014/main" id="{7CBF1753-9A59-0B6B-6C89-9712ACA40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1" y="4004775"/>
            <a:ext cx="5545394" cy="237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6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56949-869E-3A50-9C9B-7DF0AA47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সাইবার</a:t>
            </a:r>
            <a:r>
              <a:rPr lang="en-US" dirty="0"/>
              <a:t> </a:t>
            </a:r>
            <a:r>
              <a:rPr lang="en-US" dirty="0" err="1"/>
              <a:t>নিরাপত্তার</a:t>
            </a:r>
            <a:r>
              <a:rPr lang="en-US" dirty="0"/>
              <a:t> </a:t>
            </a:r>
            <a:r>
              <a:rPr lang="en-US" dirty="0" err="1"/>
              <a:t>মৌলিক</a:t>
            </a:r>
            <a:r>
              <a:rPr lang="en-US" dirty="0"/>
              <a:t> </a:t>
            </a:r>
            <a:r>
              <a:rPr lang="en-US" dirty="0" err="1"/>
              <a:t>ধারণা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9C454-2F3D-726B-215B-06AE8B38E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9239"/>
            <a:ext cx="7981335" cy="2340077"/>
          </a:xfrm>
        </p:spPr>
        <p:txBody>
          <a:bodyPr/>
          <a:lstStyle/>
          <a:p>
            <a:r>
              <a:rPr lang="en-US" dirty="0" err="1"/>
              <a:t>সাইবার</a:t>
            </a:r>
            <a:r>
              <a:rPr lang="en-US" dirty="0"/>
              <a:t> </a:t>
            </a:r>
            <a:r>
              <a:rPr lang="en-US" dirty="0" err="1"/>
              <a:t>স্পেস</a:t>
            </a:r>
            <a:r>
              <a:rPr lang="en-US" dirty="0"/>
              <a:t> ও </a:t>
            </a:r>
            <a:r>
              <a:rPr lang="en-US" dirty="0" err="1"/>
              <a:t>দৈনন্দিন</a:t>
            </a:r>
            <a:r>
              <a:rPr lang="en-US" dirty="0"/>
              <a:t> </a:t>
            </a:r>
            <a:r>
              <a:rPr lang="en-US" dirty="0" err="1"/>
              <a:t>জীবনের</a:t>
            </a:r>
            <a:r>
              <a:rPr lang="en-US" dirty="0"/>
              <a:t> </a:t>
            </a:r>
            <a:r>
              <a:rPr lang="en-US" dirty="0" err="1"/>
              <a:t>সাথে</a:t>
            </a:r>
            <a:r>
              <a:rPr lang="en-US" dirty="0"/>
              <a:t> </a:t>
            </a:r>
            <a:r>
              <a:rPr lang="en-US" dirty="0" err="1"/>
              <a:t>সংযোগ</a:t>
            </a:r>
            <a:endParaRPr lang="en-US" dirty="0"/>
          </a:p>
          <a:p>
            <a:r>
              <a:rPr lang="en-US" dirty="0" err="1"/>
              <a:t>হ্যাকিং</a:t>
            </a:r>
            <a:r>
              <a:rPr lang="en-US" dirty="0"/>
              <a:t>, </a:t>
            </a:r>
            <a:r>
              <a:rPr lang="en-US" dirty="0" err="1"/>
              <a:t>ফিশিং,বুলিং</a:t>
            </a:r>
            <a:endParaRPr lang="en-US" dirty="0"/>
          </a:p>
          <a:p>
            <a:r>
              <a:rPr lang="en-US" dirty="0" err="1"/>
              <a:t>ডিজিটাল</a:t>
            </a:r>
            <a:r>
              <a:rPr lang="en-US" dirty="0"/>
              <a:t> </a:t>
            </a:r>
            <a:r>
              <a:rPr lang="en-US" dirty="0" err="1"/>
              <a:t>ফুটপিন্ট</a:t>
            </a:r>
            <a:r>
              <a:rPr lang="en-US" dirty="0"/>
              <a:t> ও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দীর্ঘমেয়াদী</a:t>
            </a:r>
            <a:r>
              <a:rPr lang="en-US" dirty="0"/>
              <a:t> </a:t>
            </a:r>
            <a:r>
              <a:rPr lang="en-US" dirty="0" err="1"/>
              <a:t>প্রভাব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48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098B9-9ECF-9409-5CE5-F7495524A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349" y="1510993"/>
            <a:ext cx="10515600" cy="45456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 err="1">
                <a:latin typeface="Nikosh" panose="02000000000000000000" pitchFamily="2" charset="0"/>
                <a:cs typeface="Nikosh" panose="02000000000000000000" pitchFamily="2" charset="0"/>
              </a:rPr>
              <a:t>হ্যাকিং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কম্পিউটার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সিস্টেম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ডিজিটাল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ডিভাইস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কম্পিউটার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নেটওয়ার্কে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অনুমতি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ছাড়া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অবৈধভাবে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প্রবেশ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তার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নিয়ন্ত্রণ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নেওয়া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চুরি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প্রক্রিয়া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ফিশিং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এক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ধরণের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সাইবার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অপরাধ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যেখানে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প্রতারকরা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বিশ্বস্ত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পরিচিত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প্রতিষ্ঠানের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ছদ্মবেশ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ধারণ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ইমেইল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এসএমএস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নকল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ওয়েবসাইটের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ব্যবহারকারীর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ব্যক্তিগত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গোপনীয়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পাসওয়ার্ড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ক্রেডিট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কার্ড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নম্বর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ব্যাংক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অ্যাকাউন্ট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চুরি</a:t>
            </a:r>
            <a:r>
              <a:rPr lang="en-US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ডিজিটাল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ফুটপ্রিন্ট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ইন্টারনেট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ডিজিটাল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ডিভাইস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ব্যবহারের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আমাদের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পেছনে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যে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সমস্ত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ডেটা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কর্মকাণ্ডের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চিহ্ন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রেখে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যাই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0D8932-16F0-0718-ABA6-02C1AA39FE18}"/>
              </a:ext>
            </a:extLst>
          </p:cNvPr>
          <p:cNvSpPr txBox="1">
            <a:spLocks/>
          </p:cNvSpPr>
          <p:nvPr/>
        </p:nvSpPr>
        <p:spPr>
          <a:xfrm>
            <a:off x="1229032" y="424273"/>
            <a:ext cx="9144000" cy="1257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/>
              <a:t>সাইবার</a:t>
            </a:r>
            <a:r>
              <a:rPr lang="en-US" dirty="0"/>
              <a:t> </a:t>
            </a:r>
            <a:r>
              <a:rPr lang="en-US" dirty="0" err="1"/>
              <a:t>নিরাপত্তা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956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E43549-FD64-6727-49AC-C3CA57AFC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0933"/>
            <a:ext cx="12192000" cy="57381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5717A0-C802-6EAC-EB1A-65F98E3D25D2}"/>
              </a:ext>
            </a:extLst>
          </p:cNvPr>
          <p:cNvSpPr txBox="1"/>
          <p:nvPr/>
        </p:nvSpPr>
        <p:spPr>
          <a:xfrm>
            <a:off x="1168400" y="338667"/>
            <a:ext cx="99737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/>
              <a:t>ক্লাস</a:t>
            </a:r>
            <a:r>
              <a:rPr lang="en-US" sz="6600" dirty="0"/>
              <a:t> </a:t>
            </a:r>
            <a:r>
              <a:rPr lang="en-US" sz="6600" dirty="0" err="1"/>
              <a:t>কার্যক্রম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525213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ধন্যবাদ Bangla Typography PNG">
            <a:extLst>
              <a:ext uri="{FF2B5EF4-FFF2-40B4-BE49-F238E27FC236}">
                <a16:creationId xmlns:a16="http://schemas.microsoft.com/office/drawing/2014/main" id="{88433B30-2F7F-D9A9-4912-2D1832FDA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34" y="0"/>
            <a:ext cx="63748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5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122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Nikosh</vt:lpstr>
      <vt:lpstr>Office Theme</vt:lpstr>
      <vt:lpstr>সাইবার নিরাপত্তা</vt:lpstr>
      <vt:lpstr>সাইবার নিরাপত্তা</vt:lpstr>
      <vt:lpstr>সাইবার নিরাপত্তার মৌলিক ধারণা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</dc:creator>
  <cp:lastModifiedBy>OS</cp:lastModifiedBy>
  <cp:revision>10</cp:revision>
  <dcterms:created xsi:type="dcterms:W3CDTF">2026-09-30T05:01:42Z</dcterms:created>
  <dcterms:modified xsi:type="dcterms:W3CDTF">2026-09-30T09:09:23Z</dcterms:modified>
</cp:coreProperties>
</file>