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37" autoAdjust="0"/>
  </p:normalViewPr>
  <p:slideViewPr>
    <p:cSldViewPr snapToGrid="0">
      <p:cViewPr varScale="1">
        <p:scale>
          <a:sx n="63" d="100"/>
          <a:sy n="63" d="100"/>
        </p:scale>
        <p:origin x="9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6481E-D354-410C-AAAA-8CE968E14089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17568-9FAD-44A2-8FF7-B41C822DC2E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22269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17568-9FAD-44A2-8FF7-B41C822DC2ED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28543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32864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8697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89416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0790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7391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789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54516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4571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5064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0507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086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03796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0759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27766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98767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05350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28849-E656-42FD-A150-108900013365}" type="datetimeFigureOut">
              <a:rPr lang="en-SG" smtClean="0"/>
              <a:t>30/9/2026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F594C8-744C-4A0D-B778-6DFABFCFF8D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7083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8098" y="2700997"/>
            <a:ext cx="9847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22" y="211014"/>
            <a:ext cx="11732455" cy="645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2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0122" y="225083"/>
            <a:ext cx="11774658" cy="663291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Teachers’ Identity</a:t>
            </a:r>
          </a:p>
          <a:p>
            <a:r>
              <a:rPr lang="en-SG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SUMI DAS</a:t>
            </a:r>
          </a:p>
          <a:p>
            <a:r>
              <a:rPr lang="en-SG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SG" sz="5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Purba</a:t>
            </a:r>
            <a:r>
              <a:rPr lang="en-SG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ziri</a:t>
            </a:r>
            <a:r>
              <a:rPr lang="en-SG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Amania</a:t>
            </a:r>
            <a:r>
              <a:rPr lang="en-SG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5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Lokman</a:t>
            </a:r>
            <a:r>
              <a:rPr lang="en-SG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Hakim Model Govt. Primary School.</a:t>
            </a:r>
          </a:p>
          <a:p>
            <a:r>
              <a:rPr lang="en-SG" sz="5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Patiya</a:t>
            </a:r>
            <a:r>
              <a:rPr lang="en-SG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SG" sz="5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Chattogram</a:t>
            </a:r>
            <a:r>
              <a:rPr lang="en-SG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612" y="785910"/>
            <a:ext cx="2780017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5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218" y="239150"/>
            <a:ext cx="11690252" cy="64852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Introduction</a:t>
            </a:r>
          </a:p>
          <a:p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:4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:</a:t>
            </a:r>
            <a:r>
              <a:rPr lang="en-US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: </a:t>
            </a:r>
            <a:r>
              <a:rPr lang="en-US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Land of Mountain </a:t>
            </a:r>
            <a:r>
              <a:rPr lang="en-US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(1.1, 1.2)</a:t>
            </a:r>
          </a:p>
          <a:p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: </a:t>
            </a:r>
            <a:r>
              <a:rPr lang="en-US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77,78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6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286" y="225083"/>
            <a:ext cx="11676185" cy="64570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</a:t>
            </a:r>
            <a:r>
              <a:rPr lang="en-SG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</a:p>
          <a:p>
            <a:r>
              <a:rPr lang="en-US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5.1.1- Get the specific information from simple texts.</a:t>
            </a:r>
          </a:p>
          <a:p>
            <a:r>
              <a:rPr lang="en-US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5.1.2- Comprehend the general ideas from simple texts.</a:t>
            </a:r>
            <a:endParaRPr lang="en-SG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1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9" y="239150"/>
            <a:ext cx="11535507" cy="51892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9489" y="5542671"/>
            <a:ext cx="11648049" cy="11113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know the name of this country?</a:t>
            </a:r>
            <a:endParaRPr lang="en-SG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95" y="281354"/>
            <a:ext cx="11437034" cy="48111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2031" y="5528603"/>
            <a:ext cx="11408898" cy="10550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Land of Mountain</a:t>
            </a:r>
            <a:endParaRPr lang="en-SG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6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50" y="196653"/>
            <a:ext cx="5856996" cy="62182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6653"/>
            <a:ext cx="5809957" cy="46848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14868" y="5092504"/>
            <a:ext cx="5416061" cy="13223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 Annapurna</a:t>
            </a:r>
            <a:endParaRPr lang="en-SG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83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26" y="323557"/>
            <a:ext cx="5683346" cy="50784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716" y="323557"/>
            <a:ext cx="5669281" cy="50784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7626" y="5753686"/>
            <a:ext cx="5683346" cy="8862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 </a:t>
            </a:r>
            <a:r>
              <a:rPr lang="en-US" sz="4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Manaslu</a:t>
            </a:r>
            <a:endParaRPr lang="en-SG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75716" y="5753686"/>
            <a:ext cx="5669281" cy="8862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 </a:t>
            </a:r>
            <a:r>
              <a:rPr lang="en-US" sz="4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Daulagiri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S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34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4" y="300185"/>
            <a:ext cx="5852160" cy="31135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257" y="300184"/>
            <a:ext cx="5641145" cy="31135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5082" y="3563742"/>
            <a:ext cx="11704320" cy="316061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Nepal is a land of beauty. It is a country of mountains, hills, lakes, forests, and temples. It is famous for its high mountains such as Mount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Everest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Mount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Annapurna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Mount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Manaslu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Mount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Daulagiri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etc. Mount Everest is the highest mountain in the world.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 Edmund Hillary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Tenzing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Norgay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the first to successfully reach the summit of Everest in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1953.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SG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06240" y="450166"/>
            <a:ext cx="1659988" cy="1758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 Edmund Hillary</a:t>
            </a:r>
            <a:endParaRPr lang="en-SG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52295" y="450166"/>
            <a:ext cx="1477107" cy="17584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Tenzing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Norgay</a:t>
            </a:r>
            <a:endParaRPr lang="en-SG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6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86" y="171548"/>
            <a:ext cx="11732455" cy="47380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" y="5064369"/>
            <a:ext cx="11732455" cy="16459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Besides mountains, Nepal has lovely lakes. One of the most famous lakes is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Phewa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Lake in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Pokhara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You can ride on boats on the lake. The reflection of the mountains in the clear water will make you happy. </a:t>
            </a:r>
            <a:endParaRPr lang="en-SG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6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hitwan National park: Best Time to Visit &amp; Safar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160338"/>
            <a:ext cx="11826240" cy="439642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5575" y="4861561"/>
            <a:ext cx="11826240" cy="18440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Nepal also has green forests filled with trees, animals and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colorful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birds. In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Chitwan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Park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you can see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elephants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rhinos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even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tigers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SG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15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4353"/>
            <a:ext cx="11704320" cy="49077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5257800"/>
            <a:ext cx="11704320" cy="14935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capital city , Kathmandu, there are many old buildings,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palace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and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temples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They are very </a:t>
            </a: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colourful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SG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92440" y="381000"/>
            <a:ext cx="3520440" cy="8534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Kathmandu</a:t>
            </a:r>
            <a:endParaRPr lang="en-SG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73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9400"/>
            <a:ext cx="11582400" cy="50241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320" y="5303520"/>
            <a:ext cx="11521440" cy="15544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Nepalese like to dance and enjoy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music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most of their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festivals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They take a variety of foods during festivals. Nepal is truly a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wonderful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country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S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72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11597640" cy="64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5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195</TotalTime>
  <Words>289</Words>
  <Application>Microsoft Office PowerPoint</Application>
  <PresentationFormat>Widescreen</PresentationFormat>
  <Paragraphs>28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57</cp:revision>
  <dcterms:created xsi:type="dcterms:W3CDTF">2026-09-27T15:52:07Z</dcterms:created>
  <dcterms:modified xsi:type="dcterms:W3CDTF">2026-09-30T15:18:58Z</dcterms:modified>
</cp:coreProperties>
</file>