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52" autoAdjust="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A6A41-A612-4A4B-B111-53D6346189D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5C431-0D0D-44CD-9C0E-6ACECE40C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72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5C431-0D0D-44CD-9C0E-6ACECE40C81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13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1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95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6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4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7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4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2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0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2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83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4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9F4E0-9B2A-4C7E-9242-4F224ADEF8FD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9925B-FC11-45E5-AA94-ECC8D4E88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56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-1612i3\Desktop\fl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1981200" cy="230505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0" y="533400"/>
            <a:ext cx="3048000" cy="144655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 স্বাগতম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2" descr="C:\Users\Doel-1612i3\Desktop\fl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52400"/>
            <a:ext cx="1981200" cy="230505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47800" y="2895600"/>
            <a:ext cx="6629400" cy="25545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পার্থ প্রতিম দেবনাথ</a:t>
            </a: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প্রভাষক ( হিসাববিজ্ঞান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কেরাণীগঞ্জ গার্লস স্কুল এন্ড কলেজ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কেরাণীগঞ্জ, ঢাকা।</a:t>
            </a:r>
          </a:p>
        </p:txBody>
      </p:sp>
    </p:spTree>
    <p:extLst>
      <p:ext uri="{BB962C8B-B14F-4D97-AF65-F5344CB8AC3E}">
        <p14:creationId xmlns:p14="http://schemas.microsoft.com/office/powerpoint/2010/main" val="281622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6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381000"/>
            <a:ext cx="5334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2098729"/>
            <a:ext cx="7315200" cy="3276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১। সম্পত্তি কাকে বলে?</a:t>
            </a:r>
          </a:p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 স্থায়ী সম্পত্তি ও ভাসমান সম্পত্তির দুইটি করে উদাহরন দাও।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৩। সমাপনী মজুদ পন্য কাকে বলে?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25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438400" y="457200"/>
            <a:ext cx="3810000" cy="13716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38200" y="2362200"/>
            <a:ext cx="7543800" cy="320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স্থায়ী সম্পত্তি ও ভাসমান সম্পত্তি  সম্পর্কে উদাহরণসহ বর্ণনা দাও।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59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762000"/>
            <a:ext cx="5486400" cy="350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6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Doel-1612i3\Desktop\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457" y="1676400"/>
            <a:ext cx="2345605" cy="3386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41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66 0.006 -0.115 0.021 -0.115 0.033 C -0.115 0.044 -0.067 0.052 -0.003 0.052 C 0.061 0.052 0.115 0.044 0.115 0.033 C 0.115 0.021 0.059 0.018 -0.005 0.026 C -0.068 0.035 -0.115 0.05 -0.115 0.061 C -0.115 0.072 -0.066 0.081 -0.003 0.081 C 0.061 0.081 0.115 0.072 0.115 0.061 C 0.115 0.05 0.059 0.047 -0.004 0.055 C -0.068 0.063 -0.115 0.078 -0.115 0.089 C -0.115 0.101 -0.066 0.11 -0.002 0.11 C 0.061 0.11 0.115 0.101 0.115 0.089 C 0.115 0.079 0.059 0.076 -0.004 0.083 C -0.067 0.091 -0.115 0.107 -0.115 0.118 C -0.115 0.129 -0.065 0.138 -0.002 0.138 C 0.063 0.138 0.115 0.129 0.115 0.118 C 0.115 0.107 0.06 0.104 -0.003 0.112 C -0.066 0.12 -0.115 0.135 -0.115 0.146 C -0.115 0.158 -0.065 0.166 -0.001 0.166 C 0.063 0.166 0.115 0.157 0.115 0.146 C 0.115 0.135 0.06 0.132 -0.003 0.14 C -0.066 0.148 -0.115 0.164 -0.115 0.174 C -0.115 0.185 -0.064 0.194 -0.001 0.194 C 0.063 0.194 0.115 0.185 0.115 0.174 C 0.115 0.164 0.061 0.161 -0.003 0.168 C -0.066 0.176 -0.115 0.192 -0.115 0.203 C -0.115 0.213 -0.064 0.223 0 0.223 C 0.064 0.223 0.115 0.214 0.115 0.203 C 0.115 0.192 0.061 0.189 -0.002 0.197 C -0.065 0.205 -0.116 0.22 -0.115 0.231 C -0.114 0.242 -0.064 0.25 0 0.25 C 0.064 0.25 0.115 0.241 0.115 0.23 C 0.115 0.22 0.063 0.217 0 0.226 E" pathEditMode="relative" ptsTypes="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762000"/>
            <a:ext cx="6858000" cy="3416320"/>
          </a:xfrm>
          <a:prstGeom prst="rect">
            <a:avLst/>
          </a:prstGeom>
          <a:solidFill>
            <a:srgbClr val="00B05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শ্রেণিঃ একাদশ 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বিষয়ঃ হিসাববিজ্ঞান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১৫ তম অধ্যায় 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তারিখঃ ৭/২/২০১৩</a:t>
            </a:r>
          </a:p>
        </p:txBody>
      </p:sp>
    </p:spTree>
    <p:extLst>
      <p:ext uri="{BB962C8B-B14F-4D97-AF65-F5344CB8AC3E}">
        <p14:creationId xmlns:p14="http://schemas.microsoft.com/office/powerpoint/2010/main" val="103117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oel-1612i3\Desktop\ORION_Group_constructed_the_highest_building_in_the_country_City_Cent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" y="468554"/>
            <a:ext cx="2578184" cy="3878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542332" y="4419600"/>
            <a:ext cx="27432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/>
              <a:t>একটা দালান</a:t>
            </a:r>
          </a:p>
        </p:txBody>
      </p:sp>
      <p:sp>
        <p:nvSpPr>
          <p:cNvPr id="5" name="Rectangle 4"/>
          <p:cNvSpPr/>
          <p:nvPr/>
        </p:nvSpPr>
        <p:spPr>
          <a:xfrm>
            <a:off x="996908" y="5850255"/>
            <a:ext cx="2288624" cy="495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সম্পত্তি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8" name="Picture 4" descr="C:\Users\Doel-1612i3\Desktop\furnitur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720" y="381000"/>
            <a:ext cx="4389120" cy="4054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5257800" y="5943600"/>
            <a:ext cx="2819400" cy="4533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সম্পত্তি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57384" y="4724400"/>
            <a:ext cx="4389120" cy="1125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আসবাবপত্র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64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-1612i3\Desktop\pure_mustard_o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1828800"/>
            <a:ext cx="3856672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625316" y="3352800"/>
            <a:ext cx="1996440" cy="1219200"/>
          </a:xfrm>
          <a:prstGeom prst="ellips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রাঁধুনী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সরিষার তৈল ১০গ্রাম</a:t>
            </a:r>
            <a:endParaRPr lang="bn-BD" sz="2400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0560" y="4572000"/>
            <a:ext cx="199644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dirty="0" smtClean="0">
              <a:solidFill>
                <a:schemeClr val="tx1"/>
              </a:solidFill>
            </a:endParaRPr>
          </a:p>
          <a:p>
            <a:pPr algn="ctr"/>
            <a:r>
              <a:rPr lang="bn-BD" dirty="0" smtClean="0">
                <a:solidFill>
                  <a:schemeClr val="tx1"/>
                </a:solidFill>
              </a:rPr>
              <a:t>স্কয়ার লিমিটেড</a:t>
            </a:r>
          </a:p>
          <a:p>
            <a:pPr algn="ctr"/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398" y="-57151"/>
            <a:ext cx="3886202" cy="4857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6210298" y="1828800"/>
            <a:ext cx="1905000" cy="1257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সাধারণ</a:t>
            </a:r>
          </a:p>
          <a:p>
            <a:pPr algn="ctr"/>
            <a:r>
              <a:rPr lang="bn-BD" dirty="0" smtClean="0"/>
              <a:t>সরিষার তৈল ১০ গ্রাম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210298" y="3086100"/>
            <a:ext cx="1905000" cy="83294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rgbClr val="FF0000"/>
                </a:solidFill>
              </a:rPr>
              <a:t>হায় হায় কোং লিমিটেড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Round Same Side Corner Rectangle 8"/>
          <p:cNvSpPr/>
          <p:nvPr/>
        </p:nvSpPr>
        <p:spPr>
          <a:xfrm>
            <a:off x="880780" y="5212596"/>
            <a:ext cx="1676400" cy="457200"/>
          </a:xfrm>
          <a:prstGeom prst="round2Same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1"/>
                </a:solidFill>
              </a:rPr>
              <a:t>১০০ টাকা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38899" y="4114800"/>
            <a:ext cx="1447797" cy="3810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1"/>
                </a:solidFill>
              </a:rPr>
              <a:t>৮০ টাকা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Picture 2" descr="C:\Users\Doel-1612i3\Desktop\fing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5212596"/>
            <a:ext cx="300037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092852" y="4800600"/>
            <a:ext cx="278130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আমার এটা চাই , কারণ আমি শুনেছি  এই কোম্পানির পন্য ভাল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23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460356"/>
            <a:ext cx="5741670" cy="110799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সম্পত্তির শ্রেণিবিভাগ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83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1"/>
          <p:cNvSpPr/>
          <p:nvPr/>
        </p:nvSpPr>
        <p:spPr>
          <a:xfrm>
            <a:off x="2438400" y="228600"/>
            <a:ext cx="3886200" cy="1981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514600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১।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সম্পত্তি কী বলতে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পারবে।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3200400"/>
            <a:ext cx="73914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সম্পত্তির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শ্রেণিবিভাগ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সম্পর্কে ব্যাখ্যা করতে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>
                <a:latin typeface="NikoshBAN" pitchFamily="2" charset="0"/>
                <a:cs typeface="NikoshBAN" pitchFamily="2" charset="0"/>
              </a:rPr>
            </a:br>
            <a:r>
              <a:rPr lang="bn-BD" sz="3600" dirty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।  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endParaRPr lang="bn-BD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4495800"/>
            <a:ext cx="8001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৩।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স্পর্শনীয়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সম্পত্তি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ও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অস্পর্শনীয়  সম্পত্তির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000" dirty="0" smtClean="0">
                <a:latin typeface="NikoshBAN" pitchFamily="2" charset="0"/>
                <a:cs typeface="NikoshBAN" pitchFamily="2" charset="0"/>
              </a:rPr>
            </a:b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897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0.01111 C 0.01458 0.07407 0.02152 0.11921 0.02847 0.11921 C 0.03541 0.11921 0.04149 0.07407 0.04357 0.01111 C 0.04652 0.07407 0.05243 0.11921 0.05955 0.11921 C 0.06649 0.11921 0.07257 0.07407 0.07448 0.01111 C 0.07743 0.07407 0.0835 0.11921 0.09045 0.11921 C 0.09757 0.11921 0.10451 0.07407 0.10642 0.01111 C 0.1085 0.07407 0.11458 0.11921 0.12257 0.11921 C 0.12847 0.11921 0.13541 0.07407 0.1375 0.01111 C 0.13958 0.07407 0.14652 0.11921 0.15347 0.11921 C 0.16041 0.11921 0.16649 0.07407 0.16857 0.01111 C 0.17152 0.07407 0.17743 0.11921 0.18455 0.11921 C 0.19149 0.11921 0.19757 0.07407 0.20052 0.01111 C 0.20243 0.07407 0.2085 0.11921 0.21545 0.11921 C 0.22257 0.11921 0.22951 0.07407 0.23142 0.01111 C 0.2335 0.07407 0.23958 0.11921 0.24757 0.11921 C 0.25451 0.11921 0.26041 0.07407 0.2625 0.01111 " pathEditMode="relative" rAng="0" ptsTypes="ffffffffffff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Doel-1612i3\Desktop\j -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859" y="2531708"/>
            <a:ext cx="2662077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133846" y="2543660"/>
            <a:ext cx="14583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শিল্প কারখানা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2" name="Picture 4" descr="C:\Users\Doel-1612i3\Desktop\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690" y="2346333"/>
            <a:ext cx="3569909" cy="2656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Doel-1612i3\Desktop\k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207" y="4160474"/>
            <a:ext cx="2780897" cy="175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180249" y="5913073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জুতা রাখার সেলফ্‌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4" name="Picture 6" descr="C:\Users\Doel-1612i3\Desktop\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510" y="3855623"/>
            <a:ext cx="3206574" cy="2380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550190" y="6451749"/>
            <a:ext cx="38332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দোকানে ব্যাগ রাখার সেল্‌ফ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362200" y="1755969"/>
            <a:ext cx="4230032" cy="37780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স্পর্শনীয় সম্পত্তি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5863039" y="509090"/>
            <a:ext cx="3146407" cy="2634734"/>
          </a:xfrm>
          <a:prstGeom prst="flowChartAlternateProces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সম্পত্তি</a:t>
            </a:r>
            <a:endParaRPr lang="en-US" sz="7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06553" y="3539174"/>
            <a:ext cx="4302893" cy="2888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অস্পর্শনীয় সম্পত্তি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399" y="3143824"/>
            <a:ext cx="3701497" cy="2769249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সম্পত্তি</a:t>
            </a:r>
            <a:endParaRPr lang="en-US" sz="8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93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-0.25 E" pathEditMode="relative" ptsTypes="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15607E-6 L 0.28785 -0.3165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92" y="-15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39306E-6 L 0.29219 -0.3223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01" y="-16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44509E-6 L 0.30034 -0.2917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17" y="-145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78035E-7 L -0.53716 -0.0247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58" y="-1249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48555E-6 L -0.475 0.004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50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7341E-6 L -0.47743 0.01688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72" y="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67052E-7 L -0.575 8.67052E-7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7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46821E-7 L -0.48333 0.0622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67" y="30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2" grpId="1"/>
      <p:bldP spid="13" grpId="0"/>
      <p:bldP spid="13" grpId="1"/>
      <p:bldP spid="14" grpId="0" animBg="1"/>
      <p:bldP spid="14" grpId="2" animBg="1"/>
      <p:bldP spid="3" grpId="0" animBg="1"/>
      <p:bldP spid="5" grpId="0" animBg="1"/>
      <p:bldP spid="5" grpId="1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60637" y="4460076"/>
            <a:ext cx="2590800" cy="2057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প্রকৃত সম্পত্তি</a:t>
            </a:r>
            <a:endParaRPr lang="en-US" sz="4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-1612i3\Desktop\build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63" y="4694353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oel-1612i3\Desktop\machin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10" y="5169768"/>
            <a:ext cx="2800465" cy="2091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oel-1612i3\Desktop\nogo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4476256"/>
            <a:ext cx="276225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02037" y="5097045"/>
            <a:ext cx="2795749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স্থায়ী সম্পত্তি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30" name="Picture 6" descr="C:\Users\Doel-1612i3\Desktop\ga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39" y="4550343"/>
            <a:ext cx="2693274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Doel-1612i3\Desktop\tre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621" y="4460076"/>
            <a:ext cx="2495614" cy="3204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685800" y="4000490"/>
            <a:ext cx="2828925" cy="35710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ক্ষয়শীল সম্পত্তি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:\Users\Doel-1612i3\Desktop\bil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52" y="4694353"/>
            <a:ext cx="3012315" cy="281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Doel-1612i3\Desktop\stock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661" y="4242971"/>
            <a:ext cx="3587143" cy="371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090452" y="5025394"/>
            <a:ext cx="2743200" cy="1328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সমাপনি মজুদ পন্য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7097" y="5733556"/>
            <a:ext cx="2862263" cy="9640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প্রাপ্য বিল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8140" y="838200"/>
            <a:ext cx="3275793" cy="6074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ভাসমান সম্পত্তি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Notched Right Arrow 7"/>
          <p:cNvSpPr/>
          <p:nvPr/>
        </p:nvSpPr>
        <p:spPr>
          <a:xfrm rot="14918376">
            <a:off x="130510" y="3205695"/>
            <a:ext cx="1937149" cy="457200"/>
          </a:xfrm>
          <a:prstGeom prst="notchedRightArrow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otched Right Arrow 8"/>
          <p:cNvSpPr/>
          <p:nvPr/>
        </p:nvSpPr>
        <p:spPr>
          <a:xfrm rot="17767678">
            <a:off x="2179582" y="3097088"/>
            <a:ext cx="1873090" cy="45719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otched Right Arrow 9"/>
          <p:cNvSpPr/>
          <p:nvPr/>
        </p:nvSpPr>
        <p:spPr>
          <a:xfrm>
            <a:off x="3438750" y="4495800"/>
            <a:ext cx="2733450" cy="304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9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10405E-6 L -0.13437 -0.5408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19" y="-270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31214E-6 L -0.09306 -0.6388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53" y="-31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1 -0.01109 L -0.07986 -0.5465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-267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13 -0.0111 L -0.0309 -0.63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-31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5 0.00324 L 0.24132 -0.6039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83" y="-303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99 -0.15838 L 0.18768 -0.58312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33" y="-212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02 -3.3526E-6 L 0.22396 -0.5428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40" y="-271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87283E-6 L 0.67396 -0.6557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698" y="-327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02 -0.08393 L 0.65868 -0.7942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33" y="-35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87283E-6 L 0.65573 -0.23399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778" y="-11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5.20231E-7 L 0.5974 -0.09618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61" y="-48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5.78035E-7 L 0.57777 -0.06358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89" y="-31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4" grpId="1" animBg="1"/>
      <p:bldP spid="5" grpId="0" animBg="1"/>
      <p:bldP spid="5" grpId="1" animBg="1"/>
      <p:bldP spid="12" grpId="0" animBg="1"/>
      <p:bldP spid="12" grpId="1" animBg="1"/>
      <p:bldP spid="14" grpId="0" animBg="1"/>
      <p:bldP spid="14" grpId="1" animBg="1"/>
      <p:bldP spid="6" grpId="0" animBg="1"/>
      <p:bldP spid="6" grpId="1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533400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32488" y="1752600"/>
            <a:ext cx="6934200" cy="2971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4000" smtClean="0">
                <a:solidFill>
                  <a:schemeClr val="tx2"/>
                </a:solidFill>
              </a:rPr>
              <a:t>। </a:t>
            </a:r>
            <a:r>
              <a:rPr lang="bn-BD" sz="400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অব্যবহৃত </a:t>
            </a:r>
            <a:r>
              <a:rPr lang="bn-BD" sz="4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মনিহারি </a:t>
            </a:r>
            <a:r>
              <a:rPr lang="bn-BD" sz="400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কোন শ্রেণীর</a:t>
            </a:r>
            <a:br>
              <a:rPr lang="bn-BD" sz="400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00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    সম্পত্তির অন্তর্ভুক্ত বিশ্লেষণ কর।</a:t>
            </a:r>
            <a:endParaRPr lang="en-US" sz="40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42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167</Words>
  <Application>Microsoft Office PowerPoint</Application>
  <PresentationFormat>On-screen Show (4:3)</PresentationFormat>
  <Paragraphs>54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124</cp:revision>
  <dcterms:created xsi:type="dcterms:W3CDTF">2013-02-06T05:45:43Z</dcterms:created>
  <dcterms:modified xsi:type="dcterms:W3CDTF">2013-02-11T06:57:12Z</dcterms:modified>
</cp:coreProperties>
</file>