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6" r:id="rId3"/>
    <p:sldId id="274" r:id="rId4"/>
    <p:sldId id="267" r:id="rId5"/>
    <p:sldId id="259" r:id="rId6"/>
    <p:sldId id="275" r:id="rId7"/>
    <p:sldId id="278" r:id="rId8"/>
    <p:sldId id="273" r:id="rId9"/>
    <p:sldId id="347" r:id="rId10"/>
    <p:sldId id="280" r:id="rId11"/>
    <p:sldId id="283" r:id="rId12"/>
    <p:sldId id="281" r:id="rId13"/>
    <p:sldId id="343" r:id="rId14"/>
    <p:sldId id="344" r:id="rId15"/>
    <p:sldId id="341" r:id="rId16"/>
    <p:sldId id="288" r:id="rId17"/>
    <p:sldId id="292" r:id="rId18"/>
    <p:sldId id="301" r:id="rId19"/>
    <p:sldId id="318" r:id="rId20"/>
    <p:sldId id="308" r:id="rId21"/>
    <p:sldId id="348" r:id="rId22"/>
    <p:sldId id="335" r:id="rId23"/>
    <p:sldId id="345" r:id="rId24"/>
    <p:sldId id="303" r:id="rId25"/>
    <p:sldId id="333" r:id="rId26"/>
    <p:sldId id="311" r:id="rId27"/>
    <p:sldId id="350" r:id="rId28"/>
    <p:sldId id="339" r:id="rId29"/>
    <p:sldId id="314" r:id="rId30"/>
    <p:sldId id="319" r:id="rId31"/>
    <p:sldId id="349" r:id="rId32"/>
    <p:sldId id="270" r:id="rId33"/>
    <p:sldId id="271" r:id="rId34"/>
    <p:sldId id="2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81"/>
    <a:srgbClr val="564AF8"/>
    <a:srgbClr val="F010D0"/>
    <a:srgbClr val="C3D64E"/>
    <a:srgbClr val="417B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87744" autoAdjust="0"/>
  </p:normalViewPr>
  <p:slideViewPr>
    <p:cSldViewPr>
      <p:cViewPr varScale="1">
        <p:scale>
          <a:sx n="61" d="100"/>
          <a:sy n="61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DE26-4704-475F-A0A9-5132D6244AEA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BFB8-C853-4AC6-A6F9-5FC7DE01F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7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24" y="2119395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সিত্তুল মুনা সিদ্দিকা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মোহরা এস.কে.কিউ. বালিকা উ/বি।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চান্দগাঁও,চট্টগ্রাম।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ব্যাচ-২৩</a:t>
            </a:r>
          </a:p>
          <a:p>
            <a:pPr algn="ctr"/>
            <a:r>
              <a:rPr lang="en-US" sz="3200" dirty="0" smtClean="0">
                <a:latin typeface="Algerian" pitchFamily="82" charset="0"/>
                <a:cs typeface="NikoshBAN" pitchFamily="2" charset="0"/>
              </a:rPr>
              <a:t>ID</a:t>
            </a:r>
            <a:r>
              <a:rPr lang="bn-BD" sz="3200" dirty="0" smtClean="0">
                <a:latin typeface="Algerian" pitchFamily="8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lgerian" pitchFamily="82" charset="0"/>
                <a:cs typeface="NikoshBAN" pitchFamily="2" charset="0"/>
              </a:rPr>
              <a:t>24</a:t>
            </a:r>
            <a:endParaRPr lang="bn-BD" sz="3200" dirty="0" smtClean="0">
              <a:latin typeface="Algerian" pitchFamily="8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ভেন্যুঃ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টিচার্স ট্রেনিং কলেজ, চট্টগ্রাম।</a:t>
            </a:r>
            <a:endParaRPr lang="bn-BD" sz="3200" dirty="0" smtClean="0">
              <a:latin typeface="+mj-lt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Mobile</a:t>
            </a:r>
            <a:r>
              <a:rPr lang="bn-BD" sz="3200" dirty="0" smtClean="0">
                <a:latin typeface="+mj-lt"/>
                <a:cs typeface="NikoshBAN" pitchFamily="2" charset="0"/>
              </a:rPr>
              <a:t>:</a:t>
            </a:r>
            <a:r>
              <a:rPr lang="bn-IN" sz="3200" dirty="0" smtClean="0">
                <a:latin typeface="+mj-lt"/>
                <a:cs typeface="NikoshBAN" pitchFamily="2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01813268350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7030A0"/>
                </a:solidFill>
                <a:cs typeface="NikoshBAN" pitchFamily="2" charset="0"/>
              </a:rPr>
              <a:t>E-mail:</a:t>
            </a:r>
            <a:r>
              <a:rPr lang="en-US" sz="2400" dirty="0" err="1" smtClean="0">
                <a:solidFill>
                  <a:srgbClr val="7030A0"/>
                </a:solidFill>
                <a:cs typeface="NikoshBAN" pitchFamily="2" charset="0"/>
              </a:rPr>
              <a:t>sittul_muna@yahoo.com</a:t>
            </a:r>
            <a:endParaRPr lang="bn-BD" sz="2400" dirty="0" smtClean="0">
              <a:solidFill>
                <a:srgbClr val="7030A0"/>
              </a:solidFill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32" y="-71462"/>
            <a:ext cx="52864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2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71736" y="71414"/>
            <a:ext cx="4071966" cy="857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t="2150" r="4872" b="13496"/>
          <a:stretch/>
        </p:blipFill>
        <p:spPr>
          <a:xfrm>
            <a:off x="285720" y="1071546"/>
            <a:ext cx="8501122" cy="5572164"/>
          </a:xfrm>
          <a:prstGeom prst="rect">
            <a:avLst/>
          </a:prstGeom>
          <a:ln w="38100" cap="sq">
            <a:solidFill>
              <a:schemeClr val="tx1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786182" y="1062838"/>
            <a:ext cx="2643206" cy="150890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9" t="14536" r="9659" b="7861"/>
          <a:stretch/>
        </p:blipFill>
        <p:spPr>
          <a:xfrm>
            <a:off x="1285852" y="512212"/>
            <a:ext cx="7500990" cy="53170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6200000">
            <a:off x="-1308624" y="2742197"/>
            <a:ext cx="392833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চুয়ালিজম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05564" y="3217430"/>
            <a:ext cx="2681278" cy="19260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76" y="5929330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ঊভয় জীব একে অন্যের দ্বারা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উপকৃত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 </a:t>
            </a:r>
            <a:endParaRPr lang="bn-BD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5074" y="5929330"/>
            <a:ext cx="2571768" cy="7143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4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91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TTC\Desktop\m-p\Lessee-and-Lessor-Thriving-in-Mutualism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51"/>
          <a:stretch/>
        </p:blipFill>
        <p:spPr bwMode="auto">
          <a:xfrm>
            <a:off x="142876" y="1071546"/>
            <a:ext cx="8858280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43636" y="2500306"/>
            <a:ext cx="2880000" cy="288000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585789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জীব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 অন্যের দ্বারা </a:t>
            </a:r>
            <a:r>
              <a:rPr lang="bn-BD" sz="5400" b="1" dirty="0" smtClean="0">
                <a:solidFill>
                  <a:srgbClr val="564AF8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হয়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71802" y="6643710"/>
            <a:ext cx="50720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4282" y="71438"/>
            <a:ext cx="8715436" cy="857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8" y="6160021"/>
            <a:ext cx="86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ঘটাতে,বীজ </a:t>
            </a:r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সহায়তা করে।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4348" y="1142984"/>
            <a:ext cx="7715304" cy="5072098"/>
            <a:chOff x="571472" y="1357298"/>
            <a:chExt cx="7929618" cy="5143536"/>
          </a:xfrm>
        </p:grpSpPr>
        <p:grpSp>
          <p:nvGrpSpPr>
            <p:cNvPr id="7" name="Group 6"/>
            <p:cNvGrpSpPr/>
            <p:nvPr/>
          </p:nvGrpSpPr>
          <p:grpSpPr>
            <a:xfrm>
              <a:off x="571472" y="1372066"/>
              <a:ext cx="7929618" cy="5128768"/>
              <a:chOff x="3357554" y="3353269"/>
              <a:chExt cx="3895739" cy="29856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/>
            </p:blipFill>
            <p:spPr>
              <a:xfrm>
                <a:off x="5358069" y="3353269"/>
                <a:ext cx="1895224" cy="139304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/>
            </p:blipFill>
            <p:spPr>
              <a:xfrm>
                <a:off x="5357818" y="4786322"/>
                <a:ext cx="1895475" cy="1552575"/>
              </a:xfrm>
              <a:prstGeom prst="rect">
                <a:avLst/>
              </a:prstGeom>
            </p:spPr>
          </p:pic>
          <p:pic>
            <p:nvPicPr>
              <p:cNvPr id="7169" name="Picture 1" descr="C:\Users\Khairul\Desktop\images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7554" y="3357562"/>
                <a:ext cx="1965418" cy="2981329"/>
              </a:xfrm>
              <a:prstGeom prst="rect">
                <a:avLst/>
              </a:prstGeom>
              <a:noFill/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571472" y="1357298"/>
              <a:ext cx="7929618" cy="51435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7422" y="71414"/>
            <a:ext cx="4071966" cy="857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7356" y="1857364"/>
            <a:ext cx="714380" cy="714380"/>
          </a:xfrm>
          <a:prstGeom prst="ellipse">
            <a:avLst/>
          </a:prstGeom>
          <a:noFill/>
          <a:ln w="57150">
            <a:solidFill>
              <a:srgbClr val="F010D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28638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শিম জাতীয় গাছের শিকড়ে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নডুল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Khairul\Desktop\green be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357850" cy="3783019"/>
          </a:xfrm>
          <a:prstGeom prst="rect">
            <a:avLst/>
          </a:prstGeom>
          <a:noFill/>
        </p:spPr>
      </p:pic>
      <p:pic>
        <p:nvPicPr>
          <p:cNvPr id="4098" name="Picture 2" descr="C:\Users\Khairul\Desktop\se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85860"/>
            <a:ext cx="3276707" cy="396240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643174" y="214290"/>
            <a:ext cx="4071966" cy="857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85728"/>
            <a:ext cx="7143800" cy="540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 rot="16200000">
            <a:off x="-1104981" y="3073544"/>
            <a:ext cx="392287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14678" y="357166"/>
            <a:ext cx="2801007" cy="3387525"/>
          </a:xfrm>
          <a:custGeom>
            <a:avLst/>
            <a:gdLst>
              <a:gd name="connsiteX0" fmla="*/ 1040524 w 2801007"/>
              <a:gd name="connsiteY0" fmla="*/ 3198339 h 3387525"/>
              <a:gd name="connsiteX1" fmla="*/ 914400 w 2801007"/>
              <a:gd name="connsiteY1" fmla="*/ 3182573 h 3387525"/>
              <a:gd name="connsiteX2" fmla="*/ 867104 w 2801007"/>
              <a:gd name="connsiteY2" fmla="*/ 3151042 h 3387525"/>
              <a:gd name="connsiteX3" fmla="*/ 804041 w 2801007"/>
              <a:gd name="connsiteY3" fmla="*/ 3119511 h 3387525"/>
              <a:gd name="connsiteX4" fmla="*/ 725214 w 2801007"/>
              <a:gd name="connsiteY4" fmla="*/ 3087980 h 3387525"/>
              <a:gd name="connsiteX5" fmla="*/ 630621 w 2801007"/>
              <a:gd name="connsiteY5" fmla="*/ 3056449 h 3387525"/>
              <a:gd name="connsiteX6" fmla="*/ 536028 w 2801007"/>
              <a:gd name="connsiteY6" fmla="*/ 2993387 h 3387525"/>
              <a:gd name="connsiteX7" fmla="*/ 488731 w 2801007"/>
              <a:gd name="connsiteY7" fmla="*/ 2961856 h 3387525"/>
              <a:gd name="connsiteX8" fmla="*/ 457200 w 2801007"/>
              <a:gd name="connsiteY8" fmla="*/ 2914559 h 3387525"/>
              <a:gd name="connsiteX9" fmla="*/ 331076 w 2801007"/>
              <a:gd name="connsiteY9" fmla="*/ 2804201 h 3387525"/>
              <a:gd name="connsiteX10" fmla="*/ 268014 w 2801007"/>
              <a:gd name="connsiteY10" fmla="*/ 2709607 h 3387525"/>
              <a:gd name="connsiteX11" fmla="*/ 220717 w 2801007"/>
              <a:gd name="connsiteY11" fmla="*/ 2615014 h 3387525"/>
              <a:gd name="connsiteX12" fmla="*/ 299545 w 2801007"/>
              <a:gd name="connsiteY12" fmla="*/ 2220876 h 3387525"/>
              <a:gd name="connsiteX13" fmla="*/ 362607 w 2801007"/>
              <a:gd name="connsiteY13" fmla="*/ 2142049 h 3387525"/>
              <a:gd name="connsiteX14" fmla="*/ 457200 w 2801007"/>
              <a:gd name="connsiteY14" fmla="*/ 2047456 h 3387525"/>
              <a:gd name="connsiteX15" fmla="*/ 346841 w 2801007"/>
              <a:gd name="connsiteY15" fmla="*/ 2031690 h 3387525"/>
              <a:gd name="connsiteX16" fmla="*/ 299545 w 2801007"/>
              <a:gd name="connsiteY16" fmla="*/ 2015925 h 3387525"/>
              <a:gd name="connsiteX17" fmla="*/ 173421 w 2801007"/>
              <a:gd name="connsiteY17" fmla="*/ 1937097 h 3387525"/>
              <a:gd name="connsiteX18" fmla="*/ 126124 w 2801007"/>
              <a:gd name="connsiteY18" fmla="*/ 1889801 h 3387525"/>
              <a:gd name="connsiteX19" fmla="*/ 63062 w 2801007"/>
              <a:gd name="connsiteY19" fmla="*/ 1795207 h 3387525"/>
              <a:gd name="connsiteX20" fmla="*/ 47297 w 2801007"/>
              <a:gd name="connsiteY20" fmla="*/ 1747911 h 3387525"/>
              <a:gd name="connsiteX21" fmla="*/ 15766 w 2801007"/>
              <a:gd name="connsiteY21" fmla="*/ 1700614 h 3387525"/>
              <a:gd name="connsiteX22" fmla="*/ 0 w 2801007"/>
              <a:gd name="connsiteY22" fmla="*/ 1590256 h 3387525"/>
              <a:gd name="connsiteX23" fmla="*/ 15766 w 2801007"/>
              <a:gd name="connsiteY23" fmla="*/ 1196118 h 3387525"/>
              <a:gd name="connsiteX24" fmla="*/ 31531 w 2801007"/>
              <a:gd name="connsiteY24" fmla="*/ 1101525 h 3387525"/>
              <a:gd name="connsiteX25" fmla="*/ 126124 w 2801007"/>
              <a:gd name="connsiteY25" fmla="*/ 1038463 h 3387525"/>
              <a:gd name="connsiteX26" fmla="*/ 173421 w 2801007"/>
              <a:gd name="connsiteY26" fmla="*/ 1006932 h 3387525"/>
              <a:gd name="connsiteX27" fmla="*/ 252248 w 2801007"/>
              <a:gd name="connsiteY27" fmla="*/ 991166 h 3387525"/>
              <a:gd name="connsiteX28" fmla="*/ 268014 w 2801007"/>
              <a:gd name="connsiteY28" fmla="*/ 943870 h 3387525"/>
              <a:gd name="connsiteX29" fmla="*/ 315310 w 2801007"/>
              <a:gd name="connsiteY29" fmla="*/ 581263 h 3387525"/>
              <a:gd name="connsiteX30" fmla="*/ 346841 w 2801007"/>
              <a:gd name="connsiteY30" fmla="*/ 533966 h 3387525"/>
              <a:gd name="connsiteX31" fmla="*/ 504497 w 2801007"/>
              <a:gd name="connsiteY31" fmla="*/ 486670 h 3387525"/>
              <a:gd name="connsiteX32" fmla="*/ 599090 w 2801007"/>
              <a:gd name="connsiteY32" fmla="*/ 407842 h 3387525"/>
              <a:gd name="connsiteX33" fmla="*/ 646386 w 2801007"/>
              <a:gd name="connsiteY33" fmla="*/ 376311 h 3387525"/>
              <a:gd name="connsiteX34" fmla="*/ 772510 w 2801007"/>
              <a:gd name="connsiteY34" fmla="*/ 234421 h 3387525"/>
              <a:gd name="connsiteX35" fmla="*/ 835573 w 2801007"/>
              <a:gd name="connsiteY35" fmla="*/ 171359 h 3387525"/>
              <a:gd name="connsiteX36" fmla="*/ 882869 w 2801007"/>
              <a:gd name="connsiteY36" fmla="*/ 139828 h 3387525"/>
              <a:gd name="connsiteX37" fmla="*/ 930166 w 2801007"/>
              <a:gd name="connsiteY37" fmla="*/ 92532 h 3387525"/>
              <a:gd name="connsiteX38" fmla="*/ 1056290 w 2801007"/>
              <a:gd name="connsiteY38" fmla="*/ 45235 h 3387525"/>
              <a:gd name="connsiteX39" fmla="*/ 1166648 w 2801007"/>
              <a:gd name="connsiteY39" fmla="*/ 13704 h 3387525"/>
              <a:gd name="connsiteX40" fmla="*/ 1387366 w 2801007"/>
              <a:gd name="connsiteY40" fmla="*/ 45235 h 3387525"/>
              <a:gd name="connsiteX41" fmla="*/ 1545021 w 2801007"/>
              <a:gd name="connsiteY41" fmla="*/ 76766 h 3387525"/>
              <a:gd name="connsiteX42" fmla="*/ 1639614 w 2801007"/>
              <a:gd name="connsiteY42" fmla="*/ 124063 h 3387525"/>
              <a:gd name="connsiteX43" fmla="*/ 1702676 w 2801007"/>
              <a:gd name="connsiteY43" fmla="*/ 139828 h 3387525"/>
              <a:gd name="connsiteX44" fmla="*/ 1734207 w 2801007"/>
              <a:gd name="connsiteY44" fmla="*/ 187125 h 3387525"/>
              <a:gd name="connsiteX45" fmla="*/ 1781504 w 2801007"/>
              <a:gd name="connsiteY45" fmla="*/ 202890 h 3387525"/>
              <a:gd name="connsiteX46" fmla="*/ 1891862 w 2801007"/>
              <a:gd name="connsiteY46" fmla="*/ 250187 h 3387525"/>
              <a:gd name="connsiteX47" fmla="*/ 1907628 w 2801007"/>
              <a:gd name="connsiteY47" fmla="*/ 297483 h 3387525"/>
              <a:gd name="connsiteX48" fmla="*/ 1923393 w 2801007"/>
              <a:gd name="connsiteY48" fmla="*/ 455139 h 3387525"/>
              <a:gd name="connsiteX49" fmla="*/ 2033752 w 2801007"/>
              <a:gd name="connsiteY49" fmla="*/ 549732 h 3387525"/>
              <a:gd name="connsiteX50" fmla="*/ 2128345 w 2801007"/>
              <a:gd name="connsiteY50" fmla="*/ 644325 h 3387525"/>
              <a:gd name="connsiteX51" fmla="*/ 2175641 w 2801007"/>
              <a:gd name="connsiteY51" fmla="*/ 691621 h 3387525"/>
              <a:gd name="connsiteX52" fmla="*/ 2207173 w 2801007"/>
              <a:gd name="connsiteY52" fmla="*/ 738918 h 3387525"/>
              <a:gd name="connsiteX53" fmla="*/ 2238704 w 2801007"/>
              <a:gd name="connsiteY53" fmla="*/ 833511 h 3387525"/>
              <a:gd name="connsiteX54" fmla="*/ 2270235 w 2801007"/>
              <a:gd name="connsiteY54" fmla="*/ 1038463 h 3387525"/>
              <a:gd name="connsiteX55" fmla="*/ 2286000 w 2801007"/>
              <a:gd name="connsiteY55" fmla="*/ 1085759 h 3387525"/>
              <a:gd name="connsiteX56" fmla="*/ 2333297 w 2801007"/>
              <a:gd name="connsiteY56" fmla="*/ 1133056 h 3387525"/>
              <a:gd name="connsiteX57" fmla="*/ 2380593 w 2801007"/>
              <a:gd name="connsiteY57" fmla="*/ 1148821 h 3387525"/>
              <a:gd name="connsiteX58" fmla="*/ 2506717 w 2801007"/>
              <a:gd name="connsiteY58" fmla="*/ 1180352 h 3387525"/>
              <a:gd name="connsiteX59" fmla="*/ 2680138 w 2801007"/>
              <a:gd name="connsiteY59" fmla="*/ 1259180 h 3387525"/>
              <a:gd name="connsiteX60" fmla="*/ 2790497 w 2801007"/>
              <a:gd name="connsiteY60" fmla="*/ 1464132 h 3387525"/>
              <a:gd name="connsiteX61" fmla="*/ 2774731 w 2801007"/>
              <a:gd name="connsiteY61" fmla="*/ 1684849 h 3387525"/>
              <a:gd name="connsiteX62" fmla="*/ 2743200 w 2801007"/>
              <a:gd name="connsiteY62" fmla="*/ 1779442 h 3387525"/>
              <a:gd name="connsiteX63" fmla="*/ 2680138 w 2801007"/>
              <a:gd name="connsiteY63" fmla="*/ 1905566 h 3387525"/>
              <a:gd name="connsiteX64" fmla="*/ 2632841 w 2801007"/>
              <a:gd name="connsiteY64" fmla="*/ 1952863 h 3387525"/>
              <a:gd name="connsiteX65" fmla="*/ 2617076 w 2801007"/>
              <a:gd name="connsiteY65" fmla="*/ 2000159 h 3387525"/>
              <a:gd name="connsiteX66" fmla="*/ 2569779 w 2801007"/>
              <a:gd name="connsiteY66" fmla="*/ 2047456 h 3387525"/>
              <a:gd name="connsiteX67" fmla="*/ 2538248 w 2801007"/>
              <a:gd name="connsiteY67" fmla="*/ 2094752 h 3387525"/>
              <a:gd name="connsiteX68" fmla="*/ 2554014 w 2801007"/>
              <a:gd name="connsiteY68" fmla="*/ 2236642 h 3387525"/>
              <a:gd name="connsiteX69" fmla="*/ 2538248 w 2801007"/>
              <a:gd name="connsiteY69" fmla="*/ 2315470 h 3387525"/>
              <a:gd name="connsiteX70" fmla="*/ 2490952 w 2801007"/>
              <a:gd name="connsiteY70" fmla="*/ 2410063 h 3387525"/>
              <a:gd name="connsiteX71" fmla="*/ 2459421 w 2801007"/>
              <a:gd name="connsiteY71" fmla="*/ 2473125 h 3387525"/>
              <a:gd name="connsiteX72" fmla="*/ 2427890 w 2801007"/>
              <a:gd name="connsiteY72" fmla="*/ 2520421 h 3387525"/>
              <a:gd name="connsiteX73" fmla="*/ 2380593 w 2801007"/>
              <a:gd name="connsiteY73" fmla="*/ 2630780 h 3387525"/>
              <a:gd name="connsiteX74" fmla="*/ 2349062 w 2801007"/>
              <a:gd name="connsiteY74" fmla="*/ 3103745 h 3387525"/>
              <a:gd name="connsiteX75" fmla="*/ 2317531 w 2801007"/>
              <a:gd name="connsiteY75" fmla="*/ 3166807 h 3387525"/>
              <a:gd name="connsiteX76" fmla="*/ 2301766 w 2801007"/>
              <a:gd name="connsiteY76" fmla="*/ 3229870 h 3387525"/>
              <a:gd name="connsiteX77" fmla="*/ 2270235 w 2801007"/>
              <a:gd name="connsiteY77" fmla="*/ 3277166 h 3387525"/>
              <a:gd name="connsiteX78" fmla="*/ 2175641 w 2801007"/>
              <a:gd name="connsiteY78" fmla="*/ 3355994 h 3387525"/>
              <a:gd name="connsiteX79" fmla="*/ 2081048 w 2801007"/>
              <a:gd name="connsiteY79" fmla="*/ 3387525 h 3387525"/>
              <a:gd name="connsiteX80" fmla="*/ 1686910 w 2801007"/>
              <a:gd name="connsiteY80" fmla="*/ 3371759 h 3387525"/>
              <a:gd name="connsiteX81" fmla="*/ 1466193 w 2801007"/>
              <a:gd name="connsiteY81" fmla="*/ 3308697 h 3387525"/>
              <a:gd name="connsiteX82" fmla="*/ 1418897 w 2801007"/>
              <a:gd name="connsiteY82" fmla="*/ 3277166 h 3387525"/>
              <a:gd name="connsiteX83" fmla="*/ 1166648 w 2801007"/>
              <a:gd name="connsiteY83" fmla="*/ 3245635 h 3387525"/>
              <a:gd name="connsiteX84" fmla="*/ 1119352 w 2801007"/>
              <a:gd name="connsiteY84" fmla="*/ 3198339 h 3387525"/>
              <a:gd name="connsiteX85" fmla="*/ 930166 w 2801007"/>
              <a:gd name="connsiteY85" fmla="*/ 3198339 h 3387525"/>
              <a:gd name="connsiteX86" fmla="*/ 867104 w 2801007"/>
              <a:gd name="connsiteY86" fmla="*/ 3119511 h 3387525"/>
              <a:gd name="connsiteX87" fmla="*/ 867104 w 2801007"/>
              <a:gd name="connsiteY87" fmla="*/ 3087980 h 3387525"/>
              <a:gd name="connsiteX88" fmla="*/ 882869 w 2801007"/>
              <a:gd name="connsiteY88" fmla="*/ 3119511 h 33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801007" h="3387525">
                <a:moveTo>
                  <a:pt x="1040524" y="3198339"/>
                </a:moveTo>
                <a:cubicBezTo>
                  <a:pt x="998483" y="3193084"/>
                  <a:pt x="955276" y="3193721"/>
                  <a:pt x="914400" y="3182573"/>
                </a:cubicBezTo>
                <a:cubicBezTo>
                  <a:pt x="896120" y="3177587"/>
                  <a:pt x="883555" y="3160443"/>
                  <a:pt x="867104" y="3151042"/>
                </a:cubicBezTo>
                <a:cubicBezTo>
                  <a:pt x="846698" y="3139382"/>
                  <a:pt x="825518" y="3129056"/>
                  <a:pt x="804041" y="3119511"/>
                </a:cubicBezTo>
                <a:cubicBezTo>
                  <a:pt x="778180" y="3108017"/>
                  <a:pt x="751810" y="3097651"/>
                  <a:pt x="725214" y="3087980"/>
                </a:cubicBezTo>
                <a:cubicBezTo>
                  <a:pt x="693978" y="3076622"/>
                  <a:pt x="630621" y="3056449"/>
                  <a:pt x="630621" y="3056449"/>
                </a:cubicBezTo>
                <a:lnTo>
                  <a:pt x="536028" y="2993387"/>
                </a:lnTo>
                <a:lnTo>
                  <a:pt x="488731" y="2961856"/>
                </a:lnTo>
                <a:cubicBezTo>
                  <a:pt x="478221" y="2946090"/>
                  <a:pt x="470598" y="2927957"/>
                  <a:pt x="457200" y="2914559"/>
                </a:cubicBezTo>
                <a:cubicBezTo>
                  <a:pt x="355673" y="2813032"/>
                  <a:pt x="429329" y="2927019"/>
                  <a:pt x="331076" y="2804201"/>
                </a:cubicBezTo>
                <a:cubicBezTo>
                  <a:pt x="307403" y="2774609"/>
                  <a:pt x="289035" y="2741138"/>
                  <a:pt x="268014" y="2709607"/>
                </a:cubicBezTo>
                <a:cubicBezTo>
                  <a:pt x="227264" y="2648482"/>
                  <a:pt x="242475" y="2680288"/>
                  <a:pt x="220717" y="2615014"/>
                </a:cubicBezTo>
                <a:cubicBezTo>
                  <a:pt x="234070" y="2361320"/>
                  <a:pt x="182691" y="2366943"/>
                  <a:pt x="299545" y="2220876"/>
                </a:cubicBezTo>
                <a:cubicBezTo>
                  <a:pt x="320566" y="2194600"/>
                  <a:pt x="339972" y="2166947"/>
                  <a:pt x="362607" y="2142049"/>
                </a:cubicBezTo>
                <a:cubicBezTo>
                  <a:pt x="392603" y="2109054"/>
                  <a:pt x="457200" y="2047456"/>
                  <a:pt x="457200" y="2047456"/>
                </a:cubicBezTo>
                <a:cubicBezTo>
                  <a:pt x="420414" y="2042201"/>
                  <a:pt x="383279" y="2038978"/>
                  <a:pt x="346841" y="2031690"/>
                </a:cubicBezTo>
                <a:cubicBezTo>
                  <a:pt x="330546" y="2028431"/>
                  <a:pt x="314819" y="2022471"/>
                  <a:pt x="299545" y="2015925"/>
                </a:cubicBezTo>
                <a:cubicBezTo>
                  <a:pt x="245712" y="1992854"/>
                  <a:pt x="218690" y="1975899"/>
                  <a:pt x="173421" y="1937097"/>
                </a:cubicBezTo>
                <a:cubicBezTo>
                  <a:pt x="156493" y="1922587"/>
                  <a:pt x="139812" y="1907400"/>
                  <a:pt x="126124" y="1889801"/>
                </a:cubicBezTo>
                <a:cubicBezTo>
                  <a:pt x="102858" y="1859888"/>
                  <a:pt x="63062" y="1795207"/>
                  <a:pt x="63062" y="1795207"/>
                </a:cubicBezTo>
                <a:cubicBezTo>
                  <a:pt x="57807" y="1779442"/>
                  <a:pt x="54729" y="1762775"/>
                  <a:pt x="47297" y="1747911"/>
                </a:cubicBezTo>
                <a:cubicBezTo>
                  <a:pt x="38823" y="1730963"/>
                  <a:pt x="21211" y="1718763"/>
                  <a:pt x="15766" y="1700614"/>
                </a:cubicBezTo>
                <a:cubicBezTo>
                  <a:pt x="5088" y="1665022"/>
                  <a:pt x="5255" y="1627042"/>
                  <a:pt x="0" y="1590256"/>
                </a:cubicBezTo>
                <a:cubicBezTo>
                  <a:pt x="5255" y="1458877"/>
                  <a:pt x="7301" y="1327330"/>
                  <a:pt x="15766" y="1196118"/>
                </a:cubicBezTo>
                <a:cubicBezTo>
                  <a:pt x="17824" y="1164218"/>
                  <a:pt x="18548" y="1130736"/>
                  <a:pt x="31531" y="1101525"/>
                </a:cubicBezTo>
                <a:cubicBezTo>
                  <a:pt x="52069" y="1055313"/>
                  <a:pt x="86379" y="1051711"/>
                  <a:pt x="126124" y="1038463"/>
                </a:cubicBezTo>
                <a:cubicBezTo>
                  <a:pt x="141890" y="1027953"/>
                  <a:pt x="155680" y="1013585"/>
                  <a:pt x="173421" y="1006932"/>
                </a:cubicBezTo>
                <a:cubicBezTo>
                  <a:pt x="198511" y="997523"/>
                  <a:pt x="229952" y="1006030"/>
                  <a:pt x="252248" y="991166"/>
                </a:cubicBezTo>
                <a:cubicBezTo>
                  <a:pt x="266075" y="981948"/>
                  <a:pt x="262759" y="959635"/>
                  <a:pt x="268014" y="943870"/>
                </a:cubicBezTo>
                <a:cubicBezTo>
                  <a:pt x="280313" y="710176"/>
                  <a:pt x="240169" y="712761"/>
                  <a:pt x="315310" y="581263"/>
                </a:cubicBezTo>
                <a:cubicBezTo>
                  <a:pt x="324711" y="564812"/>
                  <a:pt x="330773" y="544008"/>
                  <a:pt x="346841" y="533966"/>
                </a:cubicBezTo>
                <a:cubicBezTo>
                  <a:pt x="372431" y="517972"/>
                  <a:pt x="467576" y="495900"/>
                  <a:pt x="504497" y="486670"/>
                </a:cubicBezTo>
                <a:cubicBezTo>
                  <a:pt x="621923" y="408385"/>
                  <a:pt x="477701" y="509000"/>
                  <a:pt x="599090" y="407842"/>
                </a:cubicBezTo>
                <a:cubicBezTo>
                  <a:pt x="613646" y="395712"/>
                  <a:pt x="630621" y="386821"/>
                  <a:pt x="646386" y="376311"/>
                </a:cubicBezTo>
                <a:cubicBezTo>
                  <a:pt x="702651" y="291912"/>
                  <a:pt x="664520" y="342410"/>
                  <a:pt x="772510" y="234421"/>
                </a:cubicBezTo>
                <a:cubicBezTo>
                  <a:pt x="793531" y="213400"/>
                  <a:pt x="810838" y="187849"/>
                  <a:pt x="835573" y="171359"/>
                </a:cubicBezTo>
                <a:cubicBezTo>
                  <a:pt x="851338" y="160849"/>
                  <a:pt x="868313" y="151958"/>
                  <a:pt x="882869" y="139828"/>
                </a:cubicBezTo>
                <a:cubicBezTo>
                  <a:pt x="899997" y="125555"/>
                  <a:pt x="912023" y="105491"/>
                  <a:pt x="930166" y="92532"/>
                </a:cubicBezTo>
                <a:cubicBezTo>
                  <a:pt x="979147" y="57546"/>
                  <a:pt x="1001277" y="60953"/>
                  <a:pt x="1056290" y="45235"/>
                </a:cubicBezTo>
                <a:cubicBezTo>
                  <a:pt x="1214612" y="0"/>
                  <a:pt x="969504" y="62992"/>
                  <a:pt x="1166648" y="13704"/>
                </a:cubicBezTo>
                <a:cubicBezTo>
                  <a:pt x="1392458" y="38795"/>
                  <a:pt x="1229616" y="16553"/>
                  <a:pt x="1387366" y="45235"/>
                </a:cubicBezTo>
                <a:cubicBezTo>
                  <a:pt x="1472517" y="60717"/>
                  <a:pt x="1471834" y="55855"/>
                  <a:pt x="1545021" y="76766"/>
                </a:cubicBezTo>
                <a:cubicBezTo>
                  <a:pt x="1677881" y="114726"/>
                  <a:pt x="1501426" y="64841"/>
                  <a:pt x="1639614" y="124063"/>
                </a:cubicBezTo>
                <a:cubicBezTo>
                  <a:pt x="1659530" y="132598"/>
                  <a:pt x="1681655" y="134573"/>
                  <a:pt x="1702676" y="139828"/>
                </a:cubicBezTo>
                <a:cubicBezTo>
                  <a:pt x="1713186" y="155594"/>
                  <a:pt x="1719411" y="175288"/>
                  <a:pt x="1734207" y="187125"/>
                </a:cubicBezTo>
                <a:cubicBezTo>
                  <a:pt x="1747184" y="197506"/>
                  <a:pt x="1766229" y="196344"/>
                  <a:pt x="1781504" y="202890"/>
                </a:cubicBezTo>
                <a:cubicBezTo>
                  <a:pt x="1917892" y="261341"/>
                  <a:pt x="1780932" y="213209"/>
                  <a:pt x="1891862" y="250187"/>
                </a:cubicBezTo>
                <a:cubicBezTo>
                  <a:pt x="1897117" y="265952"/>
                  <a:pt x="1905101" y="281058"/>
                  <a:pt x="1907628" y="297483"/>
                </a:cubicBezTo>
                <a:cubicBezTo>
                  <a:pt x="1915659" y="349683"/>
                  <a:pt x="1907861" y="404660"/>
                  <a:pt x="1923393" y="455139"/>
                </a:cubicBezTo>
                <a:cubicBezTo>
                  <a:pt x="1930577" y="478487"/>
                  <a:pt x="2022024" y="539177"/>
                  <a:pt x="2033752" y="549732"/>
                </a:cubicBezTo>
                <a:cubicBezTo>
                  <a:pt x="2066897" y="579562"/>
                  <a:pt x="2096814" y="612794"/>
                  <a:pt x="2128345" y="644325"/>
                </a:cubicBezTo>
                <a:cubicBezTo>
                  <a:pt x="2144110" y="660090"/>
                  <a:pt x="2163273" y="673070"/>
                  <a:pt x="2175641" y="691621"/>
                </a:cubicBezTo>
                <a:lnTo>
                  <a:pt x="2207173" y="738918"/>
                </a:lnTo>
                <a:cubicBezTo>
                  <a:pt x="2217683" y="770449"/>
                  <a:pt x="2233650" y="800661"/>
                  <a:pt x="2238704" y="833511"/>
                </a:cubicBezTo>
                <a:cubicBezTo>
                  <a:pt x="2249214" y="901828"/>
                  <a:pt x="2257497" y="970526"/>
                  <a:pt x="2270235" y="1038463"/>
                </a:cubicBezTo>
                <a:cubicBezTo>
                  <a:pt x="2273297" y="1054796"/>
                  <a:pt x="2276782" y="1071932"/>
                  <a:pt x="2286000" y="1085759"/>
                </a:cubicBezTo>
                <a:cubicBezTo>
                  <a:pt x="2298368" y="1104310"/>
                  <a:pt x="2314746" y="1120688"/>
                  <a:pt x="2333297" y="1133056"/>
                </a:cubicBezTo>
                <a:cubicBezTo>
                  <a:pt x="2347124" y="1142274"/>
                  <a:pt x="2364471" y="1144791"/>
                  <a:pt x="2380593" y="1148821"/>
                </a:cubicBezTo>
                <a:cubicBezTo>
                  <a:pt x="2429478" y="1161042"/>
                  <a:pt x="2462675" y="1160333"/>
                  <a:pt x="2506717" y="1180352"/>
                </a:cubicBezTo>
                <a:cubicBezTo>
                  <a:pt x="2700581" y="1268472"/>
                  <a:pt x="2569555" y="1222318"/>
                  <a:pt x="2680138" y="1259180"/>
                </a:cubicBezTo>
                <a:cubicBezTo>
                  <a:pt x="2801007" y="1380049"/>
                  <a:pt x="2768425" y="1309630"/>
                  <a:pt x="2790497" y="1464132"/>
                </a:cubicBezTo>
                <a:cubicBezTo>
                  <a:pt x="2785242" y="1537704"/>
                  <a:pt x="2785673" y="1611905"/>
                  <a:pt x="2774731" y="1684849"/>
                </a:cubicBezTo>
                <a:cubicBezTo>
                  <a:pt x="2769801" y="1717718"/>
                  <a:pt x="2753710" y="1747911"/>
                  <a:pt x="2743200" y="1779442"/>
                </a:cubicBezTo>
                <a:cubicBezTo>
                  <a:pt x="2723801" y="1837639"/>
                  <a:pt x="2724819" y="1845992"/>
                  <a:pt x="2680138" y="1905566"/>
                </a:cubicBezTo>
                <a:cubicBezTo>
                  <a:pt x="2666760" y="1923403"/>
                  <a:pt x="2648607" y="1937097"/>
                  <a:pt x="2632841" y="1952863"/>
                </a:cubicBezTo>
                <a:cubicBezTo>
                  <a:pt x="2627586" y="1968628"/>
                  <a:pt x="2626294" y="1986332"/>
                  <a:pt x="2617076" y="2000159"/>
                </a:cubicBezTo>
                <a:cubicBezTo>
                  <a:pt x="2604708" y="2018710"/>
                  <a:pt x="2584053" y="2030328"/>
                  <a:pt x="2569779" y="2047456"/>
                </a:cubicBezTo>
                <a:cubicBezTo>
                  <a:pt x="2557649" y="2062012"/>
                  <a:pt x="2548758" y="2078987"/>
                  <a:pt x="2538248" y="2094752"/>
                </a:cubicBezTo>
                <a:cubicBezTo>
                  <a:pt x="2501463" y="2205113"/>
                  <a:pt x="2538249" y="2063218"/>
                  <a:pt x="2554014" y="2236642"/>
                </a:cubicBezTo>
                <a:cubicBezTo>
                  <a:pt x="2556440" y="2263328"/>
                  <a:pt x="2544747" y="2289474"/>
                  <a:pt x="2538248" y="2315470"/>
                </a:cubicBezTo>
                <a:cubicBezTo>
                  <a:pt x="2522190" y="2379704"/>
                  <a:pt x="2525204" y="2350122"/>
                  <a:pt x="2490952" y="2410063"/>
                </a:cubicBezTo>
                <a:cubicBezTo>
                  <a:pt x="2479292" y="2430468"/>
                  <a:pt x="2471081" y="2452720"/>
                  <a:pt x="2459421" y="2473125"/>
                </a:cubicBezTo>
                <a:cubicBezTo>
                  <a:pt x="2450020" y="2489576"/>
                  <a:pt x="2437291" y="2503970"/>
                  <a:pt x="2427890" y="2520421"/>
                </a:cubicBezTo>
                <a:cubicBezTo>
                  <a:pt x="2396720" y="2574968"/>
                  <a:pt x="2398280" y="2577719"/>
                  <a:pt x="2380593" y="2630780"/>
                </a:cubicBezTo>
                <a:cubicBezTo>
                  <a:pt x="2378220" y="2694853"/>
                  <a:pt x="2408091" y="2966014"/>
                  <a:pt x="2349062" y="3103745"/>
                </a:cubicBezTo>
                <a:cubicBezTo>
                  <a:pt x="2339804" y="3125347"/>
                  <a:pt x="2328041" y="3145786"/>
                  <a:pt x="2317531" y="3166807"/>
                </a:cubicBezTo>
                <a:cubicBezTo>
                  <a:pt x="2312276" y="3187828"/>
                  <a:pt x="2310301" y="3209954"/>
                  <a:pt x="2301766" y="3229870"/>
                </a:cubicBezTo>
                <a:cubicBezTo>
                  <a:pt x="2294302" y="3247286"/>
                  <a:pt x="2282365" y="3262610"/>
                  <a:pt x="2270235" y="3277166"/>
                </a:cubicBezTo>
                <a:cubicBezTo>
                  <a:pt x="2248395" y="3303374"/>
                  <a:pt x="2208469" y="3341404"/>
                  <a:pt x="2175641" y="3355994"/>
                </a:cubicBezTo>
                <a:cubicBezTo>
                  <a:pt x="2145269" y="3369493"/>
                  <a:pt x="2081048" y="3387525"/>
                  <a:pt x="2081048" y="3387525"/>
                </a:cubicBezTo>
                <a:cubicBezTo>
                  <a:pt x="1949669" y="3382270"/>
                  <a:pt x="1817854" y="3383663"/>
                  <a:pt x="1686910" y="3371759"/>
                </a:cubicBezTo>
                <a:cubicBezTo>
                  <a:pt x="1674739" y="3370653"/>
                  <a:pt x="1489769" y="3324415"/>
                  <a:pt x="1466193" y="3308697"/>
                </a:cubicBezTo>
                <a:cubicBezTo>
                  <a:pt x="1450428" y="3298187"/>
                  <a:pt x="1436872" y="3283158"/>
                  <a:pt x="1418897" y="3277166"/>
                </a:cubicBezTo>
                <a:cubicBezTo>
                  <a:pt x="1376990" y="3263197"/>
                  <a:pt x="1182991" y="3247269"/>
                  <a:pt x="1166648" y="3245635"/>
                </a:cubicBezTo>
                <a:cubicBezTo>
                  <a:pt x="1150883" y="3229870"/>
                  <a:pt x="1137903" y="3210706"/>
                  <a:pt x="1119352" y="3198339"/>
                </a:cubicBezTo>
                <a:cubicBezTo>
                  <a:pt x="1066527" y="3163122"/>
                  <a:pt x="975128" y="3193343"/>
                  <a:pt x="930166" y="3198339"/>
                </a:cubicBezTo>
                <a:cubicBezTo>
                  <a:pt x="906040" y="3174213"/>
                  <a:pt x="880362" y="3152655"/>
                  <a:pt x="867104" y="3119511"/>
                </a:cubicBezTo>
                <a:cubicBezTo>
                  <a:pt x="863201" y="3109752"/>
                  <a:pt x="867104" y="3098490"/>
                  <a:pt x="867104" y="3087980"/>
                </a:cubicBezTo>
                <a:lnTo>
                  <a:pt x="882869" y="3119511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8596" y="5812713"/>
            <a:ext cx="8417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/>
            <a:r>
              <a:rPr lang="bn-BD" sz="48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সহযোগীদের মধ্যে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একজন মাত্র </a:t>
            </a:r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উপকৃত হয়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86248" y="6642122"/>
            <a:ext cx="450059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52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6" y="214290"/>
            <a:ext cx="357186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0694" r="7875" b="12349"/>
          <a:stretch/>
        </p:blipFill>
        <p:spPr>
          <a:xfrm>
            <a:off x="214282" y="3571876"/>
            <a:ext cx="3570039" cy="2929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9" r="22916" b="7482"/>
          <a:stretch/>
        </p:blipFill>
        <p:spPr>
          <a:xfrm>
            <a:off x="3930556" y="214290"/>
            <a:ext cx="5087402" cy="621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1785918" y="3857628"/>
            <a:ext cx="1785950" cy="2571768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158" y="1571612"/>
            <a:ext cx="32861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আশ্রয় দাতার কোন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ক্ষতি করে না।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85728"/>
            <a:ext cx="728667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 rot="16200000">
            <a:off x="-1179449" y="1725592"/>
            <a:ext cx="4038335" cy="12258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4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304800"/>
            <a:ext cx="8429684" cy="1015663"/>
          </a:xfrm>
          <a:prstGeom prst="rect">
            <a:avLst/>
          </a:prstGeom>
          <a:gradFill flip="none" rotWithShape="1">
            <a:gsLst>
              <a:gs pos="0">
                <a:srgbClr val="F010D0"/>
              </a:gs>
              <a:gs pos="46000">
                <a:schemeClr val="accent3">
                  <a:lumMod val="60000"/>
                  <a:lumOff val="40000"/>
                  <a:alpha val="81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8596" y="1500174"/>
            <a:ext cx="8501122" cy="5099720"/>
            <a:chOff x="357158" y="1500174"/>
            <a:chExt cx="8501122" cy="4742530"/>
          </a:xfrm>
        </p:grpSpPr>
        <p:grpSp>
          <p:nvGrpSpPr>
            <p:cNvPr id="6" name="Group 5"/>
            <p:cNvGrpSpPr/>
            <p:nvPr/>
          </p:nvGrpSpPr>
          <p:grpSpPr>
            <a:xfrm>
              <a:off x="357158" y="1500174"/>
              <a:ext cx="8501122" cy="4742530"/>
              <a:chOff x="642911" y="3506790"/>
              <a:chExt cx="5786477" cy="235110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49" t="8036" r="27663" b="10158"/>
              <a:stretch>
                <a:fillRect/>
              </a:stretch>
            </p:blipFill>
            <p:spPr>
              <a:xfrm>
                <a:off x="642911" y="3511047"/>
                <a:ext cx="2928958" cy="234684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8416" t="10933" r="4264" b="5983"/>
              <a:stretch/>
            </p:blipFill>
            <p:spPr>
              <a:xfrm>
                <a:off x="3571868" y="3506790"/>
                <a:ext cx="2857520" cy="2351102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357158" y="1500174"/>
              <a:ext cx="8501122" cy="47149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76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214422"/>
            <a:ext cx="8143932" cy="538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42910" y="142852"/>
            <a:ext cx="7786742" cy="83099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8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540" y="228600"/>
            <a:ext cx="38862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35781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শ্রেণি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1" y="0"/>
            <a:ext cx="4876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7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00038"/>
            <a:ext cx="4205318" cy="63436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1450" y="228600"/>
            <a:ext cx="4137674" cy="1771640"/>
          </a:xfrm>
          <a:prstGeom prst="roundRect">
            <a:avLst/>
          </a:prstGeom>
          <a:gradFill flip="none" rotWithShape="1">
            <a:gsLst>
              <a:gs pos="26000">
                <a:schemeClr val="accent2">
                  <a:lumMod val="60000"/>
                  <a:lumOff val="40000"/>
                </a:schemeClr>
              </a:gs>
              <a:gs pos="35000">
                <a:srgbClr val="564AF8"/>
              </a:gs>
              <a:gs pos="72000">
                <a:srgbClr val="C3D64E"/>
              </a:gs>
            </a:gsLst>
            <a:lin ang="189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ঋনাত্নক আন্তক্রিয়া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5118" r="7261" b="6604"/>
          <a:stretch/>
        </p:blipFill>
        <p:spPr>
          <a:xfrm>
            <a:off x="232472" y="2555544"/>
            <a:ext cx="4435061" cy="40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8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0298" y="214290"/>
            <a:ext cx="4141499" cy="7429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ঋনাত্নক আন্তক্রিয়া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4282" y="1928802"/>
            <a:ext cx="2928958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Exploitation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শোষণ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7554" y="1928802"/>
            <a:ext cx="2714644" cy="1285860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ompitition</a:t>
            </a:r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7950" y="1928802"/>
            <a:ext cx="2643206" cy="1285884"/>
          </a:xfrm>
          <a:prstGeom prst="roundRect">
            <a:avLst/>
          </a:prstGeom>
          <a:gradFill>
            <a:gsLst>
              <a:gs pos="0">
                <a:srgbClr val="417B42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Antibiosis</a:t>
            </a:r>
            <a:r>
              <a:rPr lang="bn-BD" sz="32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এন্টিবায়োসিস</a:t>
            </a:r>
            <a:endParaRPr lang="en-US" sz="32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4"/>
          <a:stretch/>
        </p:blipFill>
        <p:spPr>
          <a:xfrm>
            <a:off x="281518" y="3643314"/>
            <a:ext cx="2647408" cy="2500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2" t="5473" r="31742" b="9972"/>
          <a:stretch/>
        </p:blipFill>
        <p:spPr>
          <a:xfrm>
            <a:off x="3357554" y="3643314"/>
            <a:ext cx="2471952" cy="2500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3643314"/>
            <a:ext cx="2759112" cy="252700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2" idx="2"/>
          </p:cNvCxnSpPr>
          <p:nvPr/>
        </p:nvCxnSpPr>
        <p:spPr>
          <a:xfrm rot="16200000" flipH="1">
            <a:off x="4371496" y="1156794"/>
            <a:ext cx="400056" cy="95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1538" y="1357298"/>
            <a:ext cx="685804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85582" y="1642846"/>
            <a:ext cx="571504" cy="40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50529" y="1678769"/>
            <a:ext cx="642942" cy="158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608115" y="1678769"/>
            <a:ext cx="642942" cy="158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58" b="6603"/>
          <a:stretch/>
        </p:blipFill>
        <p:spPr>
          <a:xfrm>
            <a:off x="642910" y="1301734"/>
            <a:ext cx="7786742" cy="46275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2910" y="214290"/>
            <a:ext cx="7858180" cy="857256"/>
          </a:xfrm>
          <a:prstGeom prst="roundRect">
            <a:avLst/>
          </a:prstGeom>
          <a:gradFill>
            <a:gsLst>
              <a:gs pos="0">
                <a:srgbClr val="C3D64E"/>
              </a:gs>
              <a:gs pos="80000">
                <a:schemeClr val="accent2">
                  <a:lumMod val="5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Exploitation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বা শোষণ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6000768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bn-BD" sz="4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একটি জীব অন্য জীবকে </a:t>
            </a:r>
            <a:r>
              <a:rPr lang="bn-BD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 বঞ্চিত </a:t>
            </a:r>
            <a:r>
              <a:rPr lang="bn-BD" sz="4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করে।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3632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41145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কাকের বাসায় </a:t>
            </a:r>
            <a:r>
              <a:rPr lang="bn-BD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কোকিল ডিম পাড়ে</a:t>
            </a:r>
            <a:endParaRPr lang="bn-BD" sz="4400" b="1" dirty="0" smtClean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2910" y="1428736"/>
            <a:ext cx="7500989" cy="4000515"/>
            <a:chOff x="285721" y="904238"/>
            <a:chExt cx="8310969" cy="4596451"/>
          </a:xfrm>
        </p:grpSpPr>
        <p:pic>
          <p:nvPicPr>
            <p:cNvPr id="38913" name="Picture 1" descr="C:\Users\Khairul\Desktop\images 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2132" y="3214686"/>
              <a:ext cx="3024558" cy="2286003"/>
            </a:xfrm>
            <a:prstGeom prst="rect">
              <a:avLst/>
            </a:prstGeom>
            <a:noFill/>
          </p:spPr>
        </p:pic>
        <p:pic>
          <p:nvPicPr>
            <p:cNvPr id="38915" name="Picture 3" descr="C:\Users\Khairul\Desktop\images 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0694" y="904238"/>
              <a:ext cx="3071834" cy="2300910"/>
            </a:xfrm>
            <a:prstGeom prst="rect">
              <a:avLst/>
            </a:prstGeom>
            <a:noFill/>
          </p:spPr>
        </p:pic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1" y="986318"/>
              <a:ext cx="5214974" cy="4489955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Oval 12"/>
          <p:cNvSpPr/>
          <p:nvPr/>
        </p:nvSpPr>
        <p:spPr>
          <a:xfrm>
            <a:off x="2285984" y="2357430"/>
            <a:ext cx="1428760" cy="1643074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2910" y="214290"/>
            <a:ext cx="7500990" cy="857256"/>
          </a:xfrm>
          <a:prstGeom prst="roundRect">
            <a:avLst/>
          </a:prstGeom>
          <a:gradFill>
            <a:gsLst>
              <a:gs pos="0">
                <a:srgbClr val="C3D64E"/>
              </a:gs>
              <a:gs pos="80000">
                <a:schemeClr val="accent2">
                  <a:lumMod val="5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Exploitatio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n বা শোষণ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1428736"/>
            <a:ext cx="7500990" cy="4000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29256" y="1834558"/>
            <a:ext cx="2337649" cy="1365842"/>
          </a:xfrm>
          <a:custGeom>
            <a:avLst/>
            <a:gdLst>
              <a:gd name="connsiteX0" fmla="*/ 288132 w 2337649"/>
              <a:gd name="connsiteY0" fmla="*/ 1160890 h 1365842"/>
              <a:gd name="connsiteX1" fmla="*/ 146242 w 2337649"/>
              <a:gd name="connsiteY1" fmla="*/ 1050532 h 1365842"/>
              <a:gd name="connsiteX2" fmla="*/ 67415 w 2337649"/>
              <a:gd name="connsiteY2" fmla="*/ 971704 h 1365842"/>
              <a:gd name="connsiteX3" fmla="*/ 51649 w 2337649"/>
              <a:gd name="connsiteY3" fmla="*/ 924408 h 1365842"/>
              <a:gd name="connsiteX4" fmla="*/ 20118 w 2337649"/>
              <a:gd name="connsiteY4" fmla="*/ 892876 h 1365842"/>
              <a:gd name="connsiteX5" fmla="*/ 4353 w 2337649"/>
              <a:gd name="connsiteY5" fmla="*/ 829814 h 1365842"/>
              <a:gd name="connsiteX6" fmla="*/ 20118 w 2337649"/>
              <a:gd name="connsiteY6" fmla="*/ 498739 h 1365842"/>
              <a:gd name="connsiteX7" fmla="*/ 83180 w 2337649"/>
              <a:gd name="connsiteY7" fmla="*/ 404145 h 1365842"/>
              <a:gd name="connsiteX8" fmla="*/ 98946 w 2337649"/>
              <a:gd name="connsiteY8" fmla="*/ 356849 h 1365842"/>
              <a:gd name="connsiteX9" fmla="*/ 146242 w 2337649"/>
              <a:gd name="connsiteY9" fmla="*/ 325318 h 1365842"/>
              <a:gd name="connsiteX10" fmla="*/ 240835 w 2337649"/>
              <a:gd name="connsiteY10" fmla="*/ 230725 h 1365842"/>
              <a:gd name="connsiteX11" fmla="*/ 382725 w 2337649"/>
              <a:gd name="connsiteY11" fmla="*/ 104601 h 1365842"/>
              <a:gd name="connsiteX12" fmla="*/ 430022 w 2337649"/>
              <a:gd name="connsiteY12" fmla="*/ 88835 h 1365842"/>
              <a:gd name="connsiteX13" fmla="*/ 524615 w 2337649"/>
              <a:gd name="connsiteY13" fmla="*/ 73070 h 1365842"/>
              <a:gd name="connsiteX14" fmla="*/ 698035 w 2337649"/>
              <a:gd name="connsiteY14" fmla="*/ 57304 h 1365842"/>
              <a:gd name="connsiteX15" fmla="*/ 745332 w 2337649"/>
              <a:gd name="connsiteY15" fmla="*/ 41539 h 1365842"/>
              <a:gd name="connsiteX16" fmla="*/ 1722794 w 2337649"/>
              <a:gd name="connsiteY16" fmla="*/ 73070 h 1365842"/>
              <a:gd name="connsiteX17" fmla="*/ 1817387 w 2337649"/>
              <a:gd name="connsiteY17" fmla="*/ 120366 h 1365842"/>
              <a:gd name="connsiteX18" fmla="*/ 1927746 w 2337649"/>
              <a:gd name="connsiteY18" fmla="*/ 151897 h 1365842"/>
              <a:gd name="connsiteX19" fmla="*/ 2022339 w 2337649"/>
              <a:gd name="connsiteY19" fmla="*/ 199194 h 1365842"/>
              <a:gd name="connsiteX20" fmla="*/ 2069635 w 2337649"/>
              <a:gd name="connsiteY20" fmla="*/ 230725 h 1365842"/>
              <a:gd name="connsiteX21" fmla="*/ 2132697 w 2337649"/>
              <a:gd name="connsiteY21" fmla="*/ 262256 h 1365842"/>
              <a:gd name="connsiteX22" fmla="*/ 2227291 w 2337649"/>
              <a:gd name="connsiteY22" fmla="*/ 325318 h 1365842"/>
              <a:gd name="connsiteX23" fmla="*/ 2258822 w 2337649"/>
              <a:gd name="connsiteY23" fmla="*/ 372614 h 1365842"/>
              <a:gd name="connsiteX24" fmla="*/ 2321884 w 2337649"/>
              <a:gd name="connsiteY24" fmla="*/ 498739 h 1365842"/>
              <a:gd name="connsiteX25" fmla="*/ 2337649 w 2337649"/>
              <a:gd name="connsiteY25" fmla="*/ 561801 h 1365842"/>
              <a:gd name="connsiteX26" fmla="*/ 2321884 w 2337649"/>
              <a:gd name="connsiteY26" fmla="*/ 766752 h 1365842"/>
              <a:gd name="connsiteX27" fmla="*/ 2306118 w 2337649"/>
              <a:gd name="connsiteY27" fmla="*/ 814049 h 1365842"/>
              <a:gd name="connsiteX28" fmla="*/ 2211525 w 2337649"/>
              <a:gd name="connsiteY28" fmla="*/ 940173 h 1365842"/>
              <a:gd name="connsiteX29" fmla="*/ 2116932 w 2337649"/>
              <a:gd name="connsiteY29" fmla="*/ 1003235 h 1365842"/>
              <a:gd name="connsiteX30" fmla="*/ 1896215 w 2337649"/>
              <a:gd name="connsiteY30" fmla="*/ 1176656 h 1365842"/>
              <a:gd name="connsiteX31" fmla="*/ 1754325 w 2337649"/>
              <a:gd name="connsiteY31" fmla="*/ 1255483 h 1365842"/>
              <a:gd name="connsiteX32" fmla="*/ 1707028 w 2337649"/>
              <a:gd name="connsiteY32" fmla="*/ 1318545 h 1365842"/>
              <a:gd name="connsiteX33" fmla="*/ 1612435 w 2337649"/>
              <a:gd name="connsiteY33" fmla="*/ 1350076 h 1365842"/>
              <a:gd name="connsiteX34" fmla="*/ 1218297 w 2337649"/>
              <a:gd name="connsiteY34" fmla="*/ 1365842 h 1365842"/>
              <a:gd name="connsiteX35" fmla="*/ 414256 w 2337649"/>
              <a:gd name="connsiteY35" fmla="*/ 1334311 h 1365842"/>
              <a:gd name="connsiteX36" fmla="*/ 335428 w 2337649"/>
              <a:gd name="connsiteY36" fmla="*/ 1271249 h 1365842"/>
              <a:gd name="connsiteX37" fmla="*/ 303897 w 2337649"/>
              <a:gd name="connsiteY37" fmla="*/ 1223952 h 1365842"/>
              <a:gd name="connsiteX38" fmla="*/ 225070 w 2337649"/>
              <a:gd name="connsiteY38" fmla="*/ 1113594 h 1365842"/>
              <a:gd name="connsiteX39" fmla="*/ 177773 w 2337649"/>
              <a:gd name="connsiteY39" fmla="*/ 1082063 h 1365842"/>
              <a:gd name="connsiteX40" fmla="*/ 177773 w 2337649"/>
              <a:gd name="connsiteY40" fmla="*/ 1082063 h 136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37649" h="1365842">
                <a:moveTo>
                  <a:pt x="288132" y="1160890"/>
                </a:moveTo>
                <a:cubicBezTo>
                  <a:pt x="240835" y="1124104"/>
                  <a:pt x="190578" y="1090837"/>
                  <a:pt x="146242" y="1050532"/>
                </a:cubicBezTo>
                <a:cubicBezTo>
                  <a:pt x="1718" y="919147"/>
                  <a:pt x="232958" y="1082067"/>
                  <a:pt x="67415" y="971704"/>
                </a:cubicBezTo>
                <a:cubicBezTo>
                  <a:pt x="62160" y="955939"/>
                  <a:pt x="60199" y="938658"/>
                  <a:pt x="51649" y="924408"/>
                </a:cubicBezTo>
                <a:cubicBezTo>
                  <a:pt x="44001" y="911662"/>
                  <a:pt x="26765" y="906171"/>
                  <a:pt x="20118" y="892876"/>
                </a:cubicBezTo>
                <a:cubicBezTo>
                  <a:pt x="10428" y="873496"/>
                  <a:pt x="9608" y="850835"/>
                  <a:pt x="4353" y="829814"/>
                </a:cubicBezTo>
                <a:cubicBezTo>
                  <a:pt x="9608" y="719456"/>
                  <a:pt x="0" y="607375"/>
                  <a:pt x="20118" y="498739"/>
                </a:cubicBezTo>
                <a:cubicBezTo>
                  <a:pt x="27018" y="461477"/>
                  <a:pt x="71196" y="440096"/>
                  <a:pt x="83180" y="404145"/>
                </a:cubicBezTo>
                <a:cubicBezTo>
                  <a:pt x="88435" y="388380"/>
                  <a:pt x="88565" y="369826"/>
                  <a:pt x="98946" y="356849"/>
                </a:cubicBezTo>
                <a:cubicBezTo>
                  <a:pt x="110783" y="342053"/>
                  <a:pt x="130477" y="335828"/>
                  <a:pt x="146242" y="325318"/>
                </a:cubicBezTo>
                <a:cubicBezTo>
                  <a:pt x="206450" y="235006"/>
                  <a:pt x="143060" y="318723"/>
                  <a:pt x="240835" y="230725"/>
                </a:cubicBezTo>
                <a:cubicBezTo>
                  <a:pt x="293068" y="183716"/>
                  <a:pt x="322018" y="134954"/>
                  <a:pt x="382725" y="104601"/>
                </a:cubicBezTo>
                <a:cubicBezTo>
                  <a:pt x="397589" y="97169"/>
                  <a:pt x="413799" y="92440"/>
                  <a:pt x="430022" y="88835"/>
                </a:cubicBezTo>
                <a:cubicBezTo>
                  <a:pt x="461227" y="81901"/>
                  <a:pt x="492868" y="76805"/>
                  <a:pt x="524615" y="73070"/>
                </a:cubicBezTo>
                <a:cubicBezTo>
                  <a:pt x="582262" y="66288"/>
                  <a:pt x="640228" y="62559"/>
                  <a:pt x="698035" y="57304"/>
                </a:cubicBezTo>
                <a:cubicBezTo>
                  <a:pt x="713801" y="52049"/>
                  <a:pt x="728714" y="41539"/>
                  <a:pt x="745332" y="41539"/>
                </a:cubicBezTo>
                <a:cubicBezTo>
                  <a:pt x="1589585" y="41539"/>
                  <a:pt x="1357454" y="0"/>
                  <a:pt x="1722794" y="73070"/>
                </a:cubicBezTo>
                <a:cubicBezTo>
                  <a:pt x="1754325" y="88835"/>
                  <a:pt x="1785173" y="106049"/>
                  <a:pt x="1817387" y="120366"/>
                </a:cubicBezTo>
                <a:cubicBezTo>
                  <a:pt x="1846471" y="133292"/>
                  <a:pt x="1899109" y="144738"/>
                  <a:pt x="1927746" y="151897"/>
                </a:cubicBezTo>
                <a:cubicBezTo>
                  <a:pt x="2063288" y="242259"/>
                  <a:pt x="1891796" y="133922"/>
                  <a:pt x="2022339" y="199194"/>
                </a:cubicBezTo>
                <a:cubicBezTo>
                  <a:pt x="2039286" y="207668"/>
                  <a:pt x="2053184" y="221324"/>
                  <a:pt x="2069635" y="230725"/>
                </a:cubicBezTo>
                <a:cubicBezTo>
                  <a:pt x="2090040" y="242385"/>
                  <a:pt x="2112544" y="250164"/>
                  <a:pt x="2132697" y="262256"/>
                </a:cubicBezTo>
                <a:cubicBezTo>
                  <a:pt x="2165192" y="281753"/>
                  <a:pt x="2227291" y="325318"/>
                  <a:pt x="2227291" y="325318"/>
                </a:cubicBezTo>
                <a:cubicBezTo>
                  <a:pt x="2237801" y="341083"/>
                  <a:pt x="2249749" y="355980"/>
                  <a:pt x="2258822" y="372614"/>
                </a:cubicBezTo>
                <a:cubicBezTo>
                  <a:pt x="2281330" y="413879"/>
                  <a:pt x="2321884" y="498739"/>
                  <a:pt x="2321884" y="498739"/>
                </a:cubicBezTo>
                <a:cubicBezTo>
                  <a:pt x="2327139" y="519760"/>
                  <a:pt x="2337649" y="540133"/>
                  <a:pt x="2337649" y="561801"/>
                </a:cubicBezTo>
                <a:cubicBezTo>
                  <a:pt x="2337649" y="630320"/>
                  <a:pt x="2330383" y="698762"/>
                  <a:pt x="2321884" y="766752"/>
                </a:cubicBezTo>
                <a:cubicBezTo>
                  <a:pt x="2319823" y="783242"/>
                  <a:pt x="2315040" y="800029"/>
                  <a:pt x="2306118" y="814049"/>
                </a:cubicBezTo>
                <a:cubicBezTo>
                  <a:pt x="2277904" y="858385"/>
                  <a:pt x="2248685" y="903013"/>
                  <a:pt x="2211525" y="940173"/>
                </a:cubicBezTo>
                <a:cubicBezTo>
                  <a:pt x="2152477" y="999221"/>
                  <a:pt x="2185380" y="980420"/>
                  <a:pt x="2116932" y="1003235"/>
                </a:cubicBezTo>
                <a:cubicBezTo>
                  <a:pt x="1968853" y="1151314"/>
                  <a:pt x="2080643" y="1053704"/>
                  <a:pt x="1896215" y="1176656"/>
                </a:cubicBezTo>
                <a:cubicBezTo>
                  <a:pt x="1787795" y="1248936"/>
                  <a:pt x="1837573" y="1227735"/>
                  <a:pt x="1754325" y="1255483"/>
                </a:cubicBezTo>
                <a:cubicBezTo>
                  <a:pt x="1738559" y="1276504"/>
                  <a:pt x="1728891" y="1303970"/>
                  <a:pt x="1707028" y="1318545"/>
                </a:cubicBezTo>
                <a:cubicBezTo>
                  <a:pt x="1679373" y="1336981"/>
                  <a:pt x="1645645" y="1348748"/>
                  <a:pt x="1612435" y="1350076"/>
                </a:cubicBezTo>
                <a:lnTo>
                  <a:pt x="1218297" y="1365842"/>
                </a:lnTo>
                <a:cubicBezTo>
                  <a:pt x="950283" y="1355332"/>
                  <a:pt x="681743" y="1354125"/>
                  <a:pt x="414256" y="1334311"/>
                </a:cubicBezTo>
                <a:cubicBezTo>
                  <a:pt x="396837" y="1333021"/>
                  <a:pt x="347218" y="1285986"/>
                  <a:pt x="335428" y="1271249"/>
                </a:cubicBezTo>
                <a:cubicBezTo>
                  <a:pt x="323591" y="1256453"/>
                  <a:pt x="314407" y="1239718"/>
                  <a:pt x="303897" y="1223952"/>
                </a:cubicBezTo>
                <a:cubicBezTo>
                  <a:pt x="267111" y="1113594"/>
                  <a:pt x="303897" y="1139869"/>
                  <a:pt x="225070" y="1113594"/>
                </a:cubicBezTo>
                <a:lnTo>
                  <a:pt x="177773" y="1082063"/>
                </a:lnTo>
                <a:lnTo>
                  <a:pt x="177773" y="1082063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00364" y="3571876"/>
            <a:ext cx="3500462" cy="1143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3" grpId="1" animBg="1"/>
      <p:bldP spid="8" grpId="0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228600"/>
            <a:ext cx="8501122" cy="1057260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ompitition</a:t>
            </a:r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49"/>
          <a:stretch/>
        </p:blipFill>
        <p:spPr>
          <a:xfrm>
            <a:off x="357158" y="1428736"/>
            <a:ext cx="8429684" cy="4536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529" y="5929330"/>
            <a:ext cx="8720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/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আলো, বাতাস, পানি ও খাদ্যের জন্য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endParaRPr lang="bn-BD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0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214422"/>
            <a:ext cx="6357982" cy="47149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4282" y="142876"/>
            <a:ext cx="8501122" cy="928670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ompitition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endParaRPr lang="en-US" sz="54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3702" y="1214422"/>
            <a:ext cx="2214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Font typeface="Wingdings" pitchFamily="2" charset="2"/>
              <a:buChar char="ü"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টিকে 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থাকে।</a:t>
            </a:r>
            <a:endParaRPr lang="bn-BD" sz="36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3670" y="3214686"/>
            <a:ext cx="2286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Font typeface="Wingdings" pitchFamily="2" charset="2"/>
              <a:buChar char="ü"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বিতাড়িত </a:t>
            </a:r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হয়ে থাকে। </a:t>
            </a:r>
            <a:endParaRPr lang="bn-BD" sz="32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8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38"/>
          <a:stretch/>
        </p:blipFill>
        <p:spPr>
          <a:xfrm>
            <a:off x="285720" y="1785926"/>
            <a:ext cx="3195617" cy="3666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TTC\Desktop\m-p\v6n3mcarthu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796476"/>
            <a:ext cx="5286412" cy="36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143240" y="3714752"/>
            <a:ext cx="1500198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596" y="214290"/>
            <a:ext cx="8501122" cy="1071570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C3D64E"/>
              </a:gs>
              <a:gs pos="100000">
                <a:schemeClr val="bg1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Antibiosis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এন্টিবায়োসিস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929330"/>
            <a:ext cx="8650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আংশিক/ সম্পূর্ণরূপে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বাধাপ্রাপ্ত </a:t>
            </a:r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হয় অথবা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 ঘটে</a:t>
            </a:r>
            <a:endParaRPr lang="bn-BD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9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428604"/>
            <a:ext cx="8572528" cy="975639"/>
          </a:xfrm>
          <a:prstGeom prst="roundRect">
            <a:avLst/>
          </a:prstGeom>
          <a:gradFill>
            <a:gsLst>
              <a:gs pos="0">
                <a:srgbClr val="417B42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Antibiosis</a:t>
            </a:r>
            <a:r>
              <a:rPr lang="bn-IN" sz="48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এন্টিবায়োসিস</a:t>
            </a:r>
            <a:endParaRPr lang="en-US" sz="48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720" y="1714488"/>
            <a:ext cx="4318130" cy="363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85" y="1714488"/>
            <a:ext cx="4068957" cy="3643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7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2" t="14700" r="11130" b="18063"/>
          <a:stretch/>
        </p:blipFill>
        <p:spPr>
          <a:xfrm>
            <a:off x="285720" y="1000108"/>
            <a:ext cx="6572296" cy="35719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5752" y="71414"/>
            <a:ext cx="8429652" cy="842946"/>
          </a:xfrm>
          <a:prstGeom prst="roundRect">
            <a:avLst/>
          </a:prstGeom>
          <a:gradFill>
            <a:gsLst>
              <a:gs pos="57000">
                <a:srgbClr val="417B42"/>
              </a:gs>
              <a:gs pos="9000">
                <a:schemeClr val="accent2">
                  <a:lumMod val="75000"/>
                </a:schemeClr>
              </a:gs>
              <a:gs pos="78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Antibiosis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এন্টিবায়োসিস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68" y="1428736"/>
            <a:ext cx="1785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BD" sz="3200" b="1" dirty="0" smtClean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অন্য জীবের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বিকাশ</a:t>
            </a:r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আংশিক/ সম্পূর্ণরূপে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বাধাপ্রাপ্ত </a:t>
            </a:r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হয় অথবা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 ঘটে</a:t>
            </a:r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0" t="30035" r="40993" b="23610"/>
          <a:stretch/>
        </p:blipFill>
        <p:spPr>
          <a:xfrm rot="5400000">
            <a:off x="2500310" y="2428856"/>
            <a:ext cx="2143116" cy="6572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2462" y="4857760"/>
            <a:ext cx="714380" cy="6429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1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301388"/>
            <a:ext cx="8643997" cy="984472"/>
          </a:xfrm>
          <a:prstGeom prst="roundRect">
            <a:avLst/>
          </a:prstGeom>
          <a:gradFill>
            <a:gsLst>
              <a:gs pos="0">
                <a:srgbClr val="C3D64E"/>
              </a:gs>
              <a:gs pos="35000">
                <a:schemeClr val="bg2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Antibiosis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এন্টিবায়োসিস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8" r="59840"/>
          <a:stretch/>
        </p:blipFill>
        <p:spPr>
          <a:xfrm>
            <a:off x="214282" y="2071678"/>
            <a:ext cx="3725839" cy="4158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8" t="23325" r="10430" b="15350"/>
          <a:stretch/>
        </p:blipFill>
        <p:spPr>
          <a:xfrm>
            <a:off x="4071934" y="2071678"/>
            <a:ext cx="4857784" cy="41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0166" y="428604"/>
            <a:ext cx="1714512" cy="107157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70966" y="3429000"/>
            <a:ext cx="2573034" cy="3429000"/>
          </a:xfrm>
          <a:custGeom>
            <a:avLst/>
            <a:gdLst>
              <a:gd name="connsiteX0" fmla="*/ 0 w 2450770"/>
              <a:gd name="connsiteY0" fmla="*/ 1267147 h 1937209"/>
              <a:gd name="connsiteX1" fmla="*/ 15498 w 2450770"/>
              <a:gd name="connsiteY1" fmla="*/ 1189655 h 1937209"/>
              <a:gd name="connsiteX2" fmla="*/ 30997 w 2450770"/>
              <a:gd name="connsiteY2" fmla="*/ 802197 h 1937209"/>
              <a:gd name="connsiteX3" fmla="*/ 61993 w 2450770"/>
              <a:gd name="connsiteY3" fmla="*/ 755702 h 1937209"/>
              <a:gd name="connsiteX4" fmla="*/ 77492 w 2450770"/>
              <a:gd name="connsiteY4" fmla="*/ 709208 h 1937209"/>
              <a:gd name="connsiteX5" fmla="*/ 108488 w 2450770"/>
              <a:gd name="connsiteY5" fmla="*/ 662713 h 1937209"/>
              <a:gd name="connsiteX6" fmla="*/ 123987 w 2450770"/>
              <a:gd name="connsiteY6" fmla="*/ 616218 h 1937209"/>
              <a:gd name="connsiteX7" fmla="*/ 154983 w 2450770"/>
              <a:gd name="connsiteY7" fmla="*/ 569723 h 1937209"/>
              <a:gd name="connsiteX8" fmla="*/ 170481 w 2450770"/>
              <a:gd name="connsiteY8" fmla="*/ 523228 h 1937209"/>
              <a:gd name="connsiteX9" fmla="*/ 309966 w 2450770"/>
              <a:gd name="connsiteY9" fmla="*/ 414740 h 1937209"/>
              <a:gd name="connsiteX10" fmla="*/ 356461 w 2450770"/>
              <a:gd name="connsiteY10" fmla="*/ 383743 h 1937209"/>
              <a:gd name="connsiteX11" fmla="*/ 402956 w 2450770"/>
              <a:gd name="connsiteY11" fmla="*/ 368245 h 1937209"/>
              <a:gd name="connsiteX12" fmla="*/ 480448 w 2450770"/>
              <a:gd name="connsiteY12" fmla="*/ 275255 h 1937209"/>
              <a:gd name="connsiteX13" fmla="*/ 526943 w 2450770"/>
              <a:gd name="connsiteY13" fmla="*/ 244258 h 1937209"/>
              <a:gd name="connsiteX14" fmla="*/ 573437 w 2450770"/>
              <a:gd name="connsiteY14" fmla="*/ 197764 h 1937209"/>
              <a:gd name="connsiteX15" fmla="*/ 666427 w 2450770"/>
              <a:gd name="connsiteY15" fmla="*/ 166767 h 1937209"/>
              <a:gd name="connsiteX16" fmla="*/ 759417 w 2450770"/>
              <a:gd name="connsiteY16" fmla="*/ 135770 h 1937209"/>
              <a:gd name="connsiteX17" fmla="*/ 805912 w 2450770"/>
              <a:gd name="connsiteY17" fmla="*/ 120272 h 1937209"/>
              <a:gd name="connsiteX18" fmla="*/ 852407 w 2450770"/>
              <a:gd name="connsiteY18" fmla="*/ 104774 h 1937209"/>
              <a:gd name="connsiteX19" fmla="*/ 898902 w 2450770"/>
              <a:gd name="connsiteY19" fmla="*/ 73777 h 1937209"/>
              <a:gd name="connsiteX20" fmla="*/ 1038387 w 2450770"/>
              <a:gd name="connsiteY20" fmla="*/ 11784 h 1937209"/>
              <a:gd name="connsiteX21" fmla="*/ 1658319 w 2450770"/>
              <a:gd name="connsiteY21" fmla="*/ 27282 h 1937209"/>
              <a:gd name="connsiteX22" fmla="*/ 1720312 w 2450770"/>
              <a:gd name="connsiteY22" fmla="*/ 42780 h 1937209"/>
              <a:gd name="connsiteX23" fmla="*/ 1828800 w 2450770"/>
              <a:gd name="connsiteY23" fmla="*/ 89275 h 1937209"/>
              <a:gd name="connsiteX24" fmla="*/ 1937288 w 2450770"/>
              <a:gd name="connsiteY24" fmla="*/ 151269 h 1937209"/>
              <a:gd name="connsiteX25" fmla="*/ 1983783 w 2450770"/>
              <a:gd name="connsiteY25" fmla="*/ 197764 h 1937209"/>
              <a:gd name="connsiteX26" fmla="*/ 2014780 w 2450770"/>
              <a:gd name="connsiteY26" fmla="*/ 244258 h 1937209"/>
              <a:gd name="connsiteX27" fmla="*/ 2061275 w 2450770"/>
              <a:gd name="connsiteY27" fmla="*/ 275255 h 1937209"/>
              <a:gd name="connsiteX28" fmla="*/ 2076773 w 2450770"/>
              <a:gd name="connsiteY28" fmla="*/ 321750 h 1937209"/>
              <a:gd name="connsiteX29" fmla="*/ 2154265 w 2450770"/>
              <a:gd name="connsiteY29" fmla="*/ 414740 h 1937209"/>
              <a:gd name="connsiteX30" fmla="*/ 2169763 w 2450770"/>
              <a:gd name="connsiteY30" fmla="*/ 461235 h 1937209"/>
              <a:gd name="connsiteX31" fmla="*/ 2231756 w 2450770"/>
              <a:gd name="connsiteY31" fmla="*/ 554225 h 1937209"/>
              <a:gd name="connsiteX32" fmla="*/ 2278251 w 2450770"/>
              <a:gd name="connsiteY32" fmla="*/ 647214 h 1937209"/>
              <a:gd name="connsiteX33" fmla="*/ 2309248 w 2450770"/>
              <a:gd name="connsiteY33" fmla="*/ 740204 h 1937209"/>
              <a:gd name="connsiteX34" fmla="*/ 2340244 w 2450770"/>
              <a:gd name="connsiteY34" fmla="*/ 1065669 h 1937209"/>
              <a:gd name="connsiteX35" fmla="*/ 2324746 w 2450770"/>
              <a:gd name="connsiteY35" fmla="*/ 1375635 h 1937209"/>
              <a:gd name="connsiteX36" fmla="*/ 2154265 w 2450770"/>
              <a:gd name="connsiteY36" fmla="*/ 1437628 h 1937209"/>
              <a:gd name="connsiteX37" fmla="*/ 1735810 w 2450770"/>
              <a:gd name="connsiteY37" fmla="*/ 1468625 h 1937209"/>
              <a:gd name="connsiteX38" fmla="*/ 1518834 w 2450770"/>
              <a:gd name="connsiteY38" fmla="*/ 1499621 h 1937209"/>
              <a:gd name="connsiteX39" fmla="*/ 1425844 w 2450770"/>
              <a:gd name="connsiteY39" fmla="*/ 1530618 h 1937209"/>
              <a:gd name="connsiteX40" fmla="*/ 1332854 w 2450770"/>
              <a:gd name="connsiteY40" fmla="*/ 1592611 h 1937209"/>
              <a:gd name="connsiteX41" fmla="*/ 1317356 w 2450770"/>
              <a:gd name="connsiteY41" fmla="*/ 1639106 h 1937209"/>
              <a:gd name="connsiteX42" fmla="*/ 1332854 w 2450770"/>
              <a:gd name="connsiteY42" fmla="*/ 1887079 h 1937209"/>
              <a:gd name="connsiteX43" fmla="*/ 1286359 w 2450770"/>
              <a:gd name="connsiteY43" fmla="*/ 1902577 h 1937209"/>
              <a:gd name="connsiteX44" fmla="*/ 1239865 w 2450770"/>
              <a:gd name="connsiteY44" fmla="*/ 1933574 h 1937209"/>
              <a:gd name="connsiteX45" fmla="*/ 1131376 w 2450770"/>
              <a:gd name="connsiteY45" fmla="*/ 1918075 h 1937209"/>
              <a:gd name="connsiteX46" fmla="*/ 1115878 w 2450770"/>
              <a:gd name="connsiteY46" fmla="*/ 1871580 h 1937209"/>
              <a:gd name="connsiteX47" fmla="*/ 1084881 w 2450770"/>
              <a:gd name="connsiteY47" fmla="*/ 1732096 h 1937209"/>
              <a:gd name="connsiteX48" fmla="*/ 1069383 w 2450770"/>
              <a:gd name="connsiteY48" fmla="*/ 1670102 h 1937209"/>
              <a:gd name="connsiteX49" fmla="*/ 666427 w 2450770"/>
              <a:gd name="connsiteY49" fmla="*/ 1654604 h 1937209"/>
              <a:gd name="connsiteX50" fmla="*/ 495946 w 2450770"/>
              <a:gd name="connsiteY50" fmla="*/ 1608109 h 1937209"/>
              <a:gd name="connsiteX51" fmla="*/ 356461 w 2450770"/>
              <a:gd name="connsiteY51" fmla="*/ 1530618 h 1937209"/>
              <a:gd name="connsiteX52" fmla="*/ 309966 w 2450770"/>
              <a:gd name="connsiteY52" fmla="*/ 1499621 h 1937209"/>
              <a:gd name="connsiteX53" fmla="*/ 278970 w 2450770"/>
              <a:gd name="connsiteY53" fmla="*/ 1453126 h 1937209"/>
              <a:gd name="connsiteX54" fmla="*/ 232475 w 2450770"/>
              <a:gd name="connsiteY54" fmla="*/ 1437628 h 1937209"/>
              <a:gd name="connsiteX55" fmla="*/ 139485 w 2450770"/>
              <a:gd name="connsiteY55" fmla="*/ 1375635 h 1937209"/>
              <a:gd name="connsiteX56" fmla="*/ 46495 w 2450770"/>
              <a:gd name="connsiteY56" fmla="*/ 1298143 h 1937209"/>
              <a:gd name="connsiteX57" fmla="*/ 15498 w 2450770"/>
              <a:gd name="connsiteY57" fmla="*/ 1251648 h 1937209"/>
              <a:gd name="connsiteX58" fmla="*/ 15498 w 2450770"/>
              <a:gd name="connsiteY58" fmla="*/ 1205153 h 193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50770" h="1937209">
                <a:moveTo>
                  <a:pt x="0" y="1267147"/>
                </a:moveTo>
                <a:cubicBezTo>
                  <a:pt x="5166" y="1241316"/>
                  <a:pt x="13746" y="1215939"/>
                  <a:pt x="15498" y="1189655"/>
                </a:cubicBezTo>
                <a:cubicBezTo>
                  <a:pt x="24096" y="1060685"/>
                  <a:pt x="17227" y="930717"/>
                  <a:pt x="30997" y="802197"/>
                </a:cubicBezTo>
                <a:cubicBezTo>
                  <a:pt x="32981" y="783676"/>
                  <a:pt x="53663" y="772362"/>
                  <a:pt x="61993" y="755702"/>
                </a:cubicBezTo>
                <a:cubicBezTo>
                  <a:pt x="69299" y="741090"/>
                  <a:pt x="70186" y="723820"/>
                  <a:pt x="77492" y="709208"/>
                </a:cubicBezTo>
                <a:cubicBezTo>
                  <a:pt x="85822" y="692548"/>
                  <a:pt x="100158" y="679373"/>
                  <a:pt x="108488" y="662713"/>
                </a:cubicBezTo>
                <a:cubicBezTo>
                  <a:pt x="115794" y="648101"/>
                  <a:pt x="116681" y="630830"/>
                  <a:pt x="123987" y="616218"/>
                </a:cubicBezTo>
                <a:cubicBezTo>
                  <a:pt x="132317" y="599558"/>
                  <a:pt x="146653" y="586383"/>
                  <a:pt x="154983" y="569723"/>
                </a:cubicBezTo>
                <a:cubicBezTo>
                  <a:pt x="162289" y="555111"/>
                  <a:pt x="160451" y="536123"/>
                  <a:pt x="170481" y="523228"/>
                </a:cubicBezTo>
                <a:cubicBezTo>
                  <a:pt x="243660" y="429140"/>
                  <a:pt x="233573" y="440204"/>
                  <a:pt x="309966" y="414740"/>
                </a:cubicBezTo>
                <a:cubicBezTo>
                  <a:pt x="325464" y="404408"/>
                  <a:pt x="339801" y="392073"/>
                  <a:pt x="356461" y="383743"/>
                </a:cubicBezTo>
                <a:cubicBezTo>
                  <a:pt x="371073" y="376437"/>
                  <a:pt x="389363" y="377307"/>
                  <a:pt x="402956" y="368245"/>
                </a:cubicBezTo>
                <a:cubicBezTo>
                  <a:pt x="479123" y="317467"/>
                  <a:pt x="423270" y="332433"/>
                  <a:pt x="480448" y="275255"/>
                </a:cubicBezTo>
                <a:cubicBezTo>
                  <a:pt x="493619" y="262084"/>
                  <a:pt x="512634" y="256183"/>
                  <a:pt x="526943" y="244258"/>
                </a:cubicBezTo>
                <a:cubicBezTo>
                  <a:pt x="543780" y="230227"/>
                  <a:pt x="554278" y="208408"/>
                  <a:pt x="573437" y="197764"/>
                </a:cubicBezTo>
                <a:cubicBezTo>
                  <a:pt x="601999" y="181896"/>
                  <a:pt x="635430" y="177099"/>
                  <a:pt x="666427" y="166767"/>
                </a:cubicBezTo>
                <a:lnTo>
                  <a:pt x="759417" y="135770"/>
                </a:lnTo>
                <a:lnTo>
                  <a:pt x="805912" y="120272"/>
                </a:lnTo>
                <a:lnTo>
                  <a:pt x="852407" y="104774"/>
                </a:lnTo>
                <a:cubicBezTo>
                  <a:pt x="867905" y="94442"/>
                  <a:pt x="881881" y="81342"/>
                  <a:pt x="898902" y="73777"/>
                </a:cubicBezTo>
                <a:cubicBezTo>
                  <a:pt x="1064898" y="0"/>
                  <a:pt x="933160" y="81934"/>
                  <a:pt x="1038387" y="11784"/>
                </a:cubicBezTo>
                <a:cubicBezTo>
                  <a:pt x="1245031" y="16950"/>
                  <a:pt x="1451824" y="17896"/>
                  <a:pt x="1658319" y="27282"/>
                </a:cubicBezTo>
                <a:cubicBezTo>
                  <a:pt x="1679597" y="28249"/>
                  <a:pt x="1699831" y="36928"/>
                  <a:pt x="1720312" y="42780"/>
                </a:cubicBezTo>
                <a:cubicBezTo>
                  <a:pt x="1759162" y="53880"/>
                  <a:pt x="1794002" y="67526"/>
                  <a:pt x="1828800" y="89275"/>
                </a:cubicBezTo>
                <a:cubicBezTo>
                  <a:pt x="1936035" y="156297"/>
                  <a:pt x="1845940" y="120818"/>
                  <a:pt x="1937288" y="151269"/>
                </a:cubicBezTo>
                <a:cubicBezTo>
                  <a:pt x="1952786" y="166767"/>
                  <a:pt x="1969751" y="180926"/>
                  <a:pt x="1983783" y="197764"/>
                </a:cubicBezTo>
                <a:cubicBezTo>
                  <a:pt x="1995707" y="212073"/>
                  <a:pt x="2001609" y="231087"/>
                  <a:pt x="2014780" y="244258"/>
                </a:cubicBezTo>
                <a:cubicBezTo>
                  <a:pt x="2027951" y="257429"/>
                  <a:pt x="2045777" y="264923"/>
                  <a:pt x="2061275" y="275255"/>
                </a:cubicBezTo>
                <a:cubicBezTo>
                  <a:pt x="2066441" y="290753"/>
                  <a:pt x="2069467" y="307138"/>
                  <a:pt x="2076773" y="321750"/>
                </a:cubicBezTo>
                <a:cubicBezTo>
                  <a:pt x="2098350" y="364904"/>
                  <a:pt x="2119990" y="380465"/>
                  <a:pt x="2154265" y="414740"/>
                </a:cubicBezTo>
                <a:cubicBezTo>
                  <a:pt x="2159431" y="430238"/>
                  <a:pt x="2161829" y="446954"/>
                  <a:pt x="2169763" y="461235"/>
                </a:cubicBezTo>
                <a:cubicBezTo>
                  <a:pt x="2187855" y="493800"/>
                  <a:pt x="2231756" y="554225"/>
                  <a:pt x="2231756" y="554225"/>
                </a:cubicBezTo>
                <a:cubicBezTo>
                  <a:pt x="2288276" y="723784"/>
                  <a:pt x="2198135" y="466955"/>
                  <a:pt x="2278251" y="647214"/>
                </a:cubicBezTo>
                <a:cubicBezTo>
                  <a:pt x="2291521" y="677071"/>
                  <a:pt x="2298916" y="709207"/>
                  <a:pt x="2309248" y="740204"/>
                </a:cubicBezTo>
                <a:cubicBezTo>
                  <a:pt x="2330397" y="867101"/>
                  <a:pt x="2340244" y="907371"/>
                  <a:pt x="2340244" y="1065669"/>
                </a:cubicBezTo>
                <a:cubicBezTo>
                  <a:pt x="2340244" y="1169120"/>
                  <a:pt x="2342471" y="1273714"/>
                  <a:pt x="2324746" y="1375635"/>
                </a:cubicBezTo>
                <a:cubicBezTo>
                  <a:pt x="2312867" y="1443937"/>
                  <a:pt x="2178253" y="1433938"/>
                  <a:pt x="2154265" y="1437628"/>
                </a:cubicBezTo>
                <a:cubicBezTo>
                  <a:pt x="1884710" y="1479097"/>
                  <a:pt x="2450770" y="1436125"/>
                  <a:pt x="1735810" y="1468625"/>
                </a:cubicBezTo>
                <a:cubicBezTo>
                  <a:pt x="1628107" y="1479395"/>
                  <a:pt x="1603103" y="1474340"/>
                  <a:pt x="1518834" y="1499621"/>
                </a:cubicBezTo>
                <a:cubicBezTo>
                  <a:pt x="1487539" y="1509010"/>
                  <a:pt x="1453030" y="1512494"/>
                  <a:pt x="1425844" y="1530618"/>
                </a:cubicBezTo>
                <a:lnTo>
                  <a:pt x="1332854" y="1592611"/>
                </a:lnTo>
                <a:cubicBezTo>
                  <a:pt x="1327688" y="1608109"/>
                  <a:pt x="1317356" y="1622769"/>
                  <a:pt x="1317356" y="1639106"/>
                </a:cubicBezTo>
                <a:cubicBezTo>
                  <a:pt x="1317356" y="1721925"/>
                  <a:pt x="1342531" y="1804827"/>
                  <a:pt x="1332854" y="1887079"/>
                </a:cubicBezTo>
                <a:cubicBezTo>
                  <a:pt x="1330945" y="1903304"/>
                  <a:pt x="1301857" y="1897411"/>
                  <a:pt x="1286359" y="1902577"/>
                </a:cubicBezTo>
                <a:cubicBezTo>
                  <a:pt x="1270861" y="1912909"/>
                  <a:pt x="1258399" y="1931721"/>
                  <a:pt x="1239865" y="1933574"/>
                </a:cubicBezTo>
                <a:cubicBezTo>
                  <a:pt x="1203516" y="1937209"/>
                  <a:pt x="1164050" y="1934412"/>
                  <a:pt x="1131376" y="1918075"/>
                </a:cubicBezTo>
                <a:cubicBezTo>
                  <a:pt x="1116764" y="1910769"/>
                  <a:pt x="1119840" y="1887429"/>
                  <a:pt x="1115878" y="1871580"/>
                </a:cubicBezTo>
                <a:cubicBezTo>
                  <a:pt x="1104326" y="1825373"/>
                  <a:pt x="1095591" y="1778505"/>
                  <a:pt x="1084881" y="1732096"/>
                </a:cubicBezTo>
                <a:cubicBezTo>
                  <a:pt x="1080091" y="1711341"/>
                  <a:pt x="1090328" y="1673981"/>
                  <a:pt x="1069383" y="1670102"/>
                </a:cubicBezTo>
                <a:cubicBezTo>
                  <a:pt x="937212" y="1645626"/>
                  <a:pt x="800746" y="1659770"/>
                  <a:pt x="666427" y="1654604"/>
                </a:cubicBezTo>
                <a:cubicBezTo>
                  <a:pt x="548447" y="1615278"/>
                  <a:pt x="605476" y="1630016"/>
                  <a:pt x="495946" y="1608109"/>
                </a:cubicBezTo>
                <a:cubicBezTo>
                  <a:pt x="389363" y="1537054"/>
                  <a:pt x="438298" y="1557896"/>
                  <a:pt x="356461" y="1530618"/>
                </a:cubicBezTo>
                <a:cubicBezTo>
                  <a:pt x="340963" y="1520286"/>
                  <a:pt x="323137" y="1512792"/>
                  <a:pt x="309966" y="1499621"/>
                </a:cubicBezTo>
                <a:cubicBezTo>
                  <a:pt x="296795" y="1486450"/>
                  <a:pt x="293515" y="1464762"/>
                  <a:pt x="278970" y="1453126"/>
                </a:cubicBezTo>
                <a:cubicBezTo>
                  <a:pt x="266213" y="1442921"/>
                  <a:pt x="247973" y="1442794"/>
                  <a:pt x="232475" y="1437628"/>
                </a:cubicBezTo>
                <a:lnTo>
                  <a:pt x="139485" y="1375635"/>
                </a:lnTo>
                <a:cubicBezTo>
                  <a:pt x="93769" y="1345158"/>
                  <a:pt x="83786" y="1342892"/>
                  <a:pt x="46495" y="1298143"/>
                </a:cubicBezTo>
                <a:cubicBezTo>
                  <a:pt x="34570" y="1283834"/>
                  <a:pt x="21388" y="1269319"/>
                  <a:pt x="15498" y="1251648"/>
                </a:cubicBezTo>
                <a:cubicBezTo>
                  <a:pt x="10597" y="1236945"/>
                  <a:pt x="15498" y="1220651"/>
                  <a:pt x="15498" y="1205153"/>
                </a:cubicBezTo>
              </a:path>
            </a:pathLst>
          </a:custGeom>
          <a:blipFill dpi="0" rotWithShape="1">
            <a:blip r:embed="rId3"/>
            <a:srcRect/>
            <a:stretch>
              <a:fillRect l="-57000" t="-67000" r="-63000" b="-60000"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43108" y="928670"/>
            <a:ext cx="631668" cy="300042"/>
          </a:xfrm>
          <a:custGeom>
            <a:avLst/>
            <a:gdLst>
              <a:gd name="connsiteX0" fmla="*/ 138112 w 571500"/>
              <a:gd name="connsiteY0" fmla="*/ 4762 h 271462"/>
              <a:gd name="connsiteX1" fmla="*/ 104775 w 571500"/>
              <a:gd name="connsiteY1" fmla="*/ 14287 h 271462"/>
              <a:gd name="connsiteX2" fmla="*/ 90487 w 571500"/>
              <a:gd name="connsiteY2" fmla="*/ 19050 h 271462"/>
              <a:gd name="connsiteX3" fmla="*/ 61912 w 571500"/>
              <a:gd name="connsiteY3" fmla="*/ 38100 h 271462"/>
              <a:gd name="connsiteX4" fmla="*/ 47625 w 571500"/>
              <a:gd name="connsiteY4" fmla="*/ 47625 h 271462"/>
              <a:gd name="connsiteX5" fmla="*/ 33337 w 571500"/>
              <a:gd name="connsiteY5" fmla="*/ 61912 h 271462"/>
              <a:gd name="connsiteX6" fmla="*/ 14287 w 571500"/>
              <a:gd name="connsiteY6" fmla="*/ 104775 h 271462"/>
              <a:gd name="connsiteX7" fmla="*/ 4762 w 571500"/>
              <a:gd name="connsiteY7" fmla="*/ 133350 h 271462"/>
              <a:gd name="connsiteX8" fmla="*/ 0 w 571500"/>
              <a:gd name="connsiteY8" fmla="*/ 147637 h 271462"/>
              <a:gd name="connsiteX9" fmla="*/ 4762 w 571500"/>
              <a:gd name="connsiteY9" fmla="*/ 209550 h 271462"/>
              <a:gd name="connsiteX10" fmla="*/ 9525 w 571500"/>
              <a:gd name="connsiteY10" fmla="*/ 223837 h 271462"/>
              <a:gd name="connsiteX11" fmla="*/ 52387 w 571500"/>
              <a:gd name="connsiteY11" fmla="*/ 261937 h 271462"/>
              <a:gd name="connsiteX12" fmla="*/ 80962 w 571500"/>
              <a:gd name="connsiteY12" fmla="*/ 271462 h 271462"/>
              <a:gd name="connsiteX13" fmla="*/ 161925 w 571500"/>
              <a:gd name="connsiteY13" fmla="*/ 261937 h 271462"/>
              <a:gd name="connsiteX14" fmla="*/ 223837 w 571500"/>
              <a:gd name="connsiteY14" fmla="*/ 266700 h 271462"/>
              <a:gd name="connsiteX15" fmla="*/ 290512 w 571500"/>
              <a:gd name="connsiteY15" fmla="*/ 252412 h 271462"/>
              <a:gd name="connsiteX16" fmla="*/ 304800 w 571500"/>
              <a:gd name="connsiteY16" fmla="*/ 247650 h 271462"/>
              <a:gd name="connsiteX17" fmla="*/ 319087 w 571500"/>
              <a:gd name="connsiteY17" fmla="*/ 238125 h 271462"/>
              <a:gd name="connsiteX18" fmla="*/ 347662 w 571500"/>
              <a:gd name="connsiteY18" fmla="*/ 223837 h 271462"/>
              <a:gd name="connsiteX19" fmla="*/ 361950 w 571500"/>
              <a:gd name="connsiteY19" fmla="*/ 209550 h 271462"/>
              <a:gd name="connsiteX20" fmla="*/ 390525 w 571500"/>
              <a:gd name="connsiteY20" fmla="*/ 190500 h 271462"/>
              <a:gd name="connsiteX21" fmla="*/ 404812 w 571500"/>
              <a:gd name="connsiteY21" fmla="*/ 176212 h 271462"/>
              <a:gd name="connsiteX22" fmla="*/ 433387 w 571500"/>
              <a:gd name="connsiteY22" fmla="*/ 166687 h 271462"/>
              <a:gd name="connsiteX23" fmla="*/ 485775 w 571500"/>
              <a:gd name="connsiteY23" fmla="*/ 152400 h 271462"/>
              <a:gd name="connsiteX24" fmla="*/ 542925 w 571500"/>
              <a:gd name="connsiteY24" fmla="*/ 142875 h 271462"/>
              <a:gd name="connsiteX25" fmla="*/ 571500 w 571500"/>
              <a:gd name="connsiteY25" fmla="*/ 138112 h 271462"/>
              <a:gd name="connsiteX26" fmla="*/ 566737 w 571500"/>
              <a:gd name="connsiteY26" fmla="*/ 123825 h 271462"/>
              <a:gd name="connsiteX27" fmla="*/ 547687 w 571500"/>
              <a:gd name="connsiteY27" fmla="*/ 128587 h 271462"/>
              <a:gd name="connsiteX28" fmla="*/ 476250 w 571500"/>
              <a:gd name="connsiteY28" fmla="*/ 119062 h 271462"/>
              <a:gd name="connsiteX29" fmla="*/ 404812 w 571500"/>
              <a:gd name="connsiteY29" fmla="*/ 104775 h 271462"/>
              <a:gd name="connsiteX30" fmla="*/ 376237 w 571500"/>
              <a:gd name="connsiteY30" fmla="*/ 95250 h 271462"/>
              <a:gd name="connsiteX31" fmla="*/ 361950 w 571500"/>
              <a:gd name="connsiteY31" fmla="*/ 80962 h 271462"/>
              <a:gd name="connsiteX32" fmla="*/ 333375 w 571500"/>
              <a:gd name="connsiteY32" fmla="*/ 71437 h 271462"/>
              <a:gd name="connsiteX33" fmla="*/ 319087 w 571500"/>
              <a:gd name="connsiteY33" fmla="*/ 66675 h 271462"/>
              <a:gd name="connsiteX34" fmla="*/ 304800 w 571500"/>
              <a:gd name="connsiteY34" fmla="*/ 57150 h 271462"/>
              <a:gd name="connsiteX35" fmla="*/ 276225 w 571500"/>
              <a:gd name="connsiteY35" fmla="*/ 47625 h 271462"/>
              <a:gd name="connsiteX36" fmla="*/ 261937 w 571500"/>
              <a:gd name="connsiteY36" fmla="*/ 38100 h 271462"/>
              <a:gd name="connsiteX37" fmla="*/ 242887 w 571500"/>
              <a:gd name="connsiteY37" fmla="*/ 33337 h 271462"/>
              <a:gd name="connsiteX38" fmla="*/ 228600 w 571500"/>
              <a:gd name="connsiteY38" fmla="*/ 28575 h 271462"/>
              <a:gd name="connsiteX39" fmla="*/ 195262 w 571500"/>
              <a:gd name="connsiteY39" fmla="*/ 14287 h 271462"/>
              <a:gd name="connsiteX40" fmla="*/ 180975 w 571500"/>
              <a:gd name="connsiteY40" fmla="*/ 4762 h 271462"/>
              <a:gd name="connsiteX41" fmla="*/ 166687 w 571500"/>
              <a:gd name="connsiteY41" fmla="*/ 0 h 271462"/>
              <a:gd name="connsiteX42" fmla="*/ 100012 w 571500"/>
              <a:gd name="connsiteY42" fmla="*/ 9525 h 271462"/>
              <a:gd name="connsiteX43" fmla="*/ 138112 w 571500"/>
              <a:gd name="connsiteY43" fmla="*/ 47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1500" h="271462">
                <a:moveTo>
                  <a:pt x="138112" y="4762"/>
                </a:moveTo>
                <a:cubicBezTo>
                  <a:pt x="138906" y="5556"/>
                  <a:pt x="146627" y="2329"/>
                  <a:pt x="104775" y="14287"/>
                </a:cubicBezTo>
                <a:cubicBezTo>
                  <a:pt x="99948" y="15666"/>
                  <a:pt x="94876" y="16612"/>
                  <a:pt x="90487" y="19050"/>
                </a:cubicBezTo>
                <a:cubicBezTo>
                  <a:pt x="80480" y="24609"/>
                  <a:pt x="71437" y="31750"/>
                  <a:pt x="61912" y="38100"/>
                </a:cubicBezTo>
                <a:cubicBezTo>
                  <a:pt x="57150" y="41275"/>
                  <a:pt x="51672" y="43578"/>
                  <a:pt x="47625" y="47625"/>
                </a:cubicBezTo>
                <a:lnTo>
                  <a:pt x="33337" y="61912"/>
                </a:lnTo>
                <a:cubicBezTo>
                  <a:pt x="22002" y="95917"/>
                  <a:pt x="29381" y="82133"/>
                  <a:pt x="14287" y="104775"/>
                </a:cubicBezTo>
                <a:lnTo>
                  <a:pt x="4762" y="133350"/>
                </a:lnTo>
                <a:lnTo>
                  <a:pt x="0" y="147637"/>
                </a:lnTo>
                <a:cubicBezTo>
                  <a:pt x="1587" y="168275"/>
                  <a:pt x="2195" y="189011"/>
                  <a:pt x="4762" y="209550"/>
                </a:cubicBezTo>
                <a:cubicBezTo>
                  <a:pt x="5385" y="214531"/>
                  <a:pt x="6443" y="219874"/>
                  <a:pt x="9525" y="223837"/>
                </a:cubicBezTo>
                <a:cubicBezTo>
                  <a:pt x="15217" y="231156"/>
                  <a:pt x="38335" y="255691"/>
                  <a:pt x="52387" y="261937"/>
                </a:cubicBezTo>
                <a:cubicBezTo>
                  <a:pt x="61562" y="266015"/>
                  <a:pt x="80962" y="271462"/>
                  <a:pt x="80962" y="271462"/>
                </a:cubicBezTo>
                <a:cubicBezTo>
                  <a:pt x="108204" y="266922"/>
                  <a:pt x="133748" y="261937"/>
                  <a:pt x="161925" y="261937"/>
                </a:cubicBezTo>
                <a:cubicBezTo>
                  <a:pt x="182623" y="261937"/>
                  <a:pt x="203200" y="265112"/>
                  <a:pt x="223837" y="266700"/>
                </a:cubicBezTo>
                <a:cubicBezTo>
                  <a:pt x="271904" y="260691"/>
                  <a:pt x="249792" y="265985"/>
                  <a:pt x="290512" y="252412"/>
                </a:cubicBezTo>
                <a:lnTo>
                  <a:pt x="304800" y="247650"/>
                </a:lnTo>
                <a:cubicBezTo>
                  <a:pt x="309562" y="244475"/>
                  <a:pt x="313968" y="240685"/>
                  <a:pt x="319087" y="238125"/>
                </a:cubicBezTo>
                <a:cubicBezTo>
                  <a:pt x="340568" y="227384"/>
                  <a:pt x="327188" y="240899"/>
                  <a:pt x="347662" y="223837"/>
                </a:cubicBezTo>
                <a:cubicBezTo>
                  <a:pt x="352836" y="219525"/>
                  <a:pt x="356634" y="213685"/>
                  <a:pt x="361950" y="209550"/>
                </a:cubicBezTo>
                <a:cubicBezTo>
                  <a:pt x="370986" y="202522"/>
                  <a:pt x="382431" y="198595"/>
                  <a:pt x="390525" y="190500"/>
                </a:cubicBezTo>
                <a:cubicBezTo>
                  <a:pt x="395287" y="185737"/>
                  <a:pt x="398924" y="179483"/>
                  <a:pt x="404812" y="176212"/>
                </a:cubicBezTo>
                <a:cubicBezTo>
                  <a:pt x="413589" y="171336"/>
                  <a:pt x="424407" y="171177"/>
                  <a:pt x="433387" y="166687"/>
                </a:cubicBezTo>
                <a:cubicBezTo>
                  <a:pt x="462477" y="152142"/>
                  <a:pt x="445409" y="158166"/>
                  <a:pt x="485775" y="152400"/>
                </a:cubicBezTo>
                <a:cubicBezTo>
                  <a:pt x="515557" y="142471"/>
                  <a:pt x="489754" y="149964"/>
                  <a:pt x="542925" y="142875"/>
                </a:cubicBezTo>
                <a:cubicBezTo>
                  <a:pt x="552497" y="141599"/>
                  <a:pt x="561975" y="139700"/>
                  <a:pt x="571500" y="138112"/>
                </a:cubicBezTo>
                <a:cubicBezTo>
                  <a:pt x="569912" y="133350"/>
                  <a:pt x="571398" y="125689"/>
                  <a:pt x="566737" y="123825"/>
                </a:cubicBezTo>
                <a:cubicBezTo>
                  <a:pt x="560660" y="121394"/>
                  <a:pt x="554223" y="128931"/>
                  <a:pt x="547687" y="128587"/>
                </a:cubicBezTo>
                <a:cubicBezTo>
                  <a:pt x="523697" y="127324"/>
                  <a:pt x="500062" y="122237"/>
                  <a:pt x="476250" y="119062"/>
                </a:cubicBezTo>
                <a:cubicBezTo>
                  <a:pt x="434037" y="104991"/>
                  <a:pt x="457654" y="110646"/>
                  <a:pt x="404812" y="104775"/>
                </a:cubicBezTo>
                <a:cubicBezTo>
                  <a:pt x="395287" y="101600"/>
                  <a:pt x="383336" y="102350"/>
                  <a:pt x="376237" y="95250"/>
                </a:cubicBezTo>
                <a:cubicBezTo>
                  <a:pt x="371475" y="90487"/>
                  <a:pt x="367838" y="84233"/>
                  <a:pt x="361950" y="80962"/>
                </a:cubicBezTo>
                <a:cubicBezTo>
                  <a:pt x="353173" y="76086"/>
                  <a:pt x="342900" y="74612"/>
                  <a:pt x="333375" y="71437"/>
                </a:cubicBezTo>
                <a:lnTo>
                  <a:pt x="319087" y="66675"/>
                </a:lnTo>
                <a:cubicBezTo>
                  <a:pt x="314325" y="63500"/>
                  <a:pt x="310030" y="59475"/>
                  <a:pt x="304800" y="57150"/>
                </a:cubicBezTo>
                <a:cubicBezTo>
                  <a:pt x="295625" y="53072"/>
                  <a:pt x="276225" y="47625"/>
                  <a:pt x="276225" y="47625"/>
                </a:cubicBezTo>
                <a:cubicBezTo>
                  <a:pt x="271462" y="44450"/>
                  <a:pt x="267198" y="40355"/>
                  <a:pt x="261937" y="38100"/>
                </a:cubicBezTo>
                <a:cubicBezTo>
                  <a:pt x="255921" y="35522"/>
                  <a:pt x="249181" y="35135"/>
                  <a:pt x="242887" y="33337"/>
                </a:cubicBezTo>
                <a:cubicBezTo>
                  <a:pt x="238060" y="31958"/>
                  <a:pt x="233362" y="30162"/>
                  <a:pt x="228600" y="28575"/>
                </a:cubicBezTo>
                <a:cubicBezTo>
                  <a:pt x="192727" y="4660"/>
                  <a:pt x="238320" y="32741"/>
                  <a:pt x="195262" y="14287"/>
                </a:cubicBezTo>
                <a:cubicBezTo>
                  <a:pt x="190001" y="12032"/>
                  <a:pt x="186094" y="7322"/>
                  <a:pt x="180975" y="4762"/>
                </a:cubicBezTo>
                <a:cubicBezTo>
                  <a:pt x="176485" y="2517"/>
                  <a:pt x="171450" y="1587"/>
                  <a:pt x="166687" y="0"/>
                </a:cubicBezTo>
                <a:cubicBezTo>
                  <a:pt x="153294" y="1217"/>
                  <a:pt x="118338" y="362"/>
                  <a:pt x="100012" y="9525"/>
                </a:cubicBezTo>
                <a:cubicBezTo>
                  <a:pt x="98004" y="10529"/>
                  <a:pt x="137318" y="3968"/>
                  <a:pt x="138112" y="4762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 l="-3000" t="-14000" r="-12000" b="-14000"/>
            </a:stretch>
          </a:blip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78 C 0.02014 0.04047 -0.0052 -0.00485 0.01164 0.01711 C 0.01407 0.01989 0.01511 0.02474 0.01719 0.02798 C 0.02396 0.03908 0.03507 0.04555 0.04341 0.04925 C 0.06459 0.077 0.03455 0.03908 0.05452 0.06012 C 0.0632 0.06937 0.06945 0.08255 0.07865 0.08879 C 0.0875 0.10521 0.10643 0.13457 0.11789 0.1422 C 0.12639 0.16648 0.11632 0.14266 0.12726 0.15654 C 0.13525 0.16671 0.1415 0.18174 0.14948 0.19237 C 0.15382 0.21619 0.14809 0.19052 0.15695 0.21041 C 0.1599 0.21688 0.16198 0.22474 0.16441 0.23168 C 0.16754 0.24 0.17188 0.24578 0.1757 0.25318 C 0.179 0.25943 0.18698 0.26752 0.18698 0.26775 C 0.19254 0.26636 0.19861 0.26891 0.20365 0.26382 C 0.20764 0.25989 0.21111 0.24232 0.21111 0.24255 C 0.20921 0.2118 0.20921 0.19677 0.19254 0.18867 C 0.18664 0.18058 0.18073 0.17526 0.17379 0.17087 C 0.14757 0.17896 0.15122 0.16671 0.14601 0.19931 C 0.14653 0.21735 0.14653 0.23515 0.14757 0.25318 C 0.14827 0.26313 0.14723 0.27584 0.15139 0.28185 C 0.16389 0.29896 0.16632 0.30382 0.17934 0.31029 C 0.18316 0.31214 0.19063 0.31723 0.19063 0.31769 C 0.20591 0.31284 0.2099 0.31469 0.21858 0.28879 C 0.21962 0.27122 0.22257 0.24486 0.21684 0.22798 C 0.21528 0.22359 0.21285 0.22128 0.21111 0.21735 C 0.20973 0.21411 0.20921 0.20972 0.20747 0.20671 C 0.20226 0.19839 0.19618 0.19237 0.19063 0.18521 C 0.18577 0.1785 0.17379 0.17457 0.17379 0.1748 C 0.16893 0.1755 0.16355 0.17411 0.15886 0.17804 C 0.15712 0.17966 0.15695 0.18521 0.15695 0.18867 C 0.15695 0.19723 0.15747 0.20602 0.15886 0.21365 C 0.1625 0.23168 0.16997 0.24255 0.1757 0.25688 C 0.18716 0.28532 0.17796 0.27145 0.18872 0.28532 C 0.19393 0.30012 0.20139 0.30266 0.20938 0.31029 C 0.21736 0.31792 0.22518 0.32532 0.23351 0.33203 C 0.24219 0.33896 0.24879 0.35099 0.25764 0.35677 C 0.26806 0.37156 0.26285 0.36602 0.27639 0.3748 C 0.2783 0.37596 0.28195 0.37804 0.28195 0.3785 C 0.29271 0.39885 0.30747 0.40232 0.32101 0.41388 C 0.32848 0.42058 0.33924 0.4333 0.34723 0.43885 C 0.35695 0.44578 0.36858 0.45018 0.37882 0.45318 C 0.38629 0.45781 0.39358 0.46128 0.40122 0.46405 C 0.41302 0.47515 0.42743 0.48093 0.44046 0.48532 C 0.44844 0.49295 0.45608 0.49896 0.46459 0.50336 C 0.4783 0.51862 0.48073 0.51792 0.49827 0.52116 C 0.51146 0.53781 0.53368 0.54544 0.54289 0.57133 C 0.55018 0.59237 0.55625 0.61526 0.56355 0.63561 C 0.56563 0.64833 0.56823 0.65896 0.57101 0.67145 C 0.57535 0.69295 0.57726 0.71654 0.58403 0.73596 C 0.58629 0.76047 0.59341 0.79191 0.59341 0.81434 " pathEditMode="relative" rAng="0" ptsTypes="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6" grpId="0" animBg="1"/>
      <p:bldP spid="6" grpId="1" animBg="1"/>
      <p:bldP spid="6" grpId="2" animBg="1"/>
      <p:bldP spid="6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3732" y="1714488"/>
            <a:ext cx="2438400" cy="9538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Interaction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447800" y="3462358"/>
            <a:ext cx="17526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Positive Interaction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715000" y="3386158"/>
            <a:ext cx="18288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Negative interaction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5214958"/>
            <a:ext cx="1414442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Mutualism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857356" y="5214958"/>
            <a:ext cx="18288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Commensalism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143372" y="5214958"/>
            <a:ext cx="14478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r>
              <a:rPr lang="en-US" b="1" dirty="0" smtClean="0"/>
              <a:t>xploitation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786446" y="5214958"/>
            <a:ext cx="1581071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Competition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40388" y="5214958"/>
            <a:ext cx="1298812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Antibiosis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38500" y="3690958"/>
            <a:ext cx="2476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4910158"/>
            <a:ext cx="19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43503" y="4910158"/>
            <a:ext cx="28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</p:cNvCxnSpPr>
          <p:nvPr/>
        </p:nvCxnSpPr>
        <p:spPr>
          <a:xfrm>
            <a:off x="6629400" y="4300558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30037" y="2685004"/>
            <a:ext cx="13363" cy="100595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33600" y="4376758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42860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বিজ্ঞানী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Odum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শ্রেণিবিন্যাস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001024" y="4910158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43702" y="4929198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43504" y="4910158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57488" y="4910158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20969" y="4910158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20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9906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06" y="1142984"/>
            <a:ext cx="27146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দলের  নাম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050" y="1142985"/>
            <a:ext cx="62865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দলের  কাজ</a:t>
            </a:r>
            <a:endParaRPr lang="en-US" sz="4400" dirty="0">
              <a:solidFill>
                <a:srgbClr val="0E058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06" y="4143380"/>
            <a:ext cx="2714644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Exploitatio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06" y="5943640"/>
            <a:ext cx="2714644" cy="7715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Antibiosis</a:t>
            </a:r>
            <a:r>
              <a:rPr lang="bn-BD" sz="32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06" y="5000636"/>
            <a:ext cx="2714644" cy="7715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ompitition</a:t>
            </a:r>
            <a:endParaRPr lang="en-US" sz="3200" b="1" dirty="0">
              <a:solidFill>
                <a:srgbClr val="0E058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06" y="2285992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মিউচুয়ালিজম</a:t>
            </a:r>
            <a:endParaRPr lang="en-US" sz="36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06" y="3286124"/>
            <a:ext cx="2714644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50" y="2357430"/>
            <a:ext cx="628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মিউচুয়ালিজম ও কমেনসেলিসমের মধ্যে পার্থক্য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786050" y="6072206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পরিবেশে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Antibiosis </a:t>
            </a:r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 প্রভাব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488" y="4923550"/>
            <a:ext cx="607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 ভারসাম্যে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compitition </a:t>
            </a:r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 প্রভাব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488" y="4143380"/>
            <a:ext cx="6143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জীবজগতে </a:t>
            </a:r>
            <a:r>
              <a:rPr lang="bn-BD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Exploitation </a:t>
            </a:r>
            <a:r>
              <a:rPr lang="bn-IN" sz="32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এর প্রভাব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786050" y="3344291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জীবজগতের বৈচিত্র্যরক্ষায়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কমেনসেলিসম</a:t>
            </a:r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’র প্রভাব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TC\Desktop\m-p\Biotic-Relationships.gif"/>
          <p:cNvPicPr>
            <a:picLocks noChangeAspect="1" noChangeArrowheads="1"/>
          </p:cNvPicPr>
          <p:nvPr/>
        </p:nvPicPr>
        <p:blipFill>
          <a:blip r:embed="rId2">
            <a:lum bright="66000" contrast="-6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8" y="142852"/>
            <a:ext cx="567691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214554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জীবের মিথস্ক্রিয়া কয় প্রকার?</a:t>
            </a:r>
          </a:p>
          <a:p>
            <a:pPr marL="457200" indent="-457200"/>
            <a:r>
              <a:rPr lang="bn-BD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এন্টিবায়োসিস এর ফলে কি ঘটে?</a:t>
            </a:r>
            <a:endParaRPr lang="bn-IN" sz="4400" b="1" dirty="0" smtClean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 প্রতিযোগিতা’র একটি উদাহরণ দাও।</a:t>
            </a:r>
          </a:p>
          <a:p>
            <a:pPr marL="457200" indent="-457200"/>
            <a:r>
              <a:rPr lang="bn-IN" sz="4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ঋণাত্মক মিথক্রিয়া প্রয়োজন কেন?</a:t>
            </a:r>
            <a:endParaRPr lang="en-US" sz="44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6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642910" y="357166"/>
            <a:ext cx="7643866" cy="15240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7686" y="2143116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IN" sz="5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54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মিথস্ক্রিয়ার </a:t>
            </a:r>
            <a:r>
              <a:rPr lang="en-US" sz="54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ফলে পরিবেশে 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 ও প্রতিক্রিয়া</a:t>
            </a:r>
            <a:r>
              <a:rPr lang="bn-BD" sz="54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বিশ্লেষণ </a:t>
            </a:r>
            <a:r>
              <a:rPr lang="bn-BD" sz="5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BD" sz="54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143116"/>
            <a:ext cx="4143372" cy="42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620286" cy="721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785786" y="1047621"/>
            <a:ext cx="7643866" cy="423876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b="1" dirty="0">
                <a:solidFill>
                  <a:srgbClr val="F010D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39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7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51000" contrast="-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086"/>
            <a:ext cx="9144000" cy="688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070550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মিথস্ক্রিয়া, আন্তঃনির্ভরশীলতা </a:t>
            </a:r>
          </a:p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পরিবেশের ভারসাম্যতা</a:t>
            </a:r>
            <a:endParaRPr lang="bn-IN" sz="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জীবের পরিবেশ</a:t>
            </a:r>
            <a:endParaRPr lang="bn-BD" sz="4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 নং১৮৭-১৯০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1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71546"/>
            <a:ext cx="89297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bn-BD" sz="44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জীবের মিথস্ক্রিয়ার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ঙ্গা 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দিতে 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জীবের মিথস্ক্রিয়ার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সনাক্ত 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জীবের মিথস্ক্রিয়ার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বিভিন্ন প্রকারের 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মিথস্ক্রিয়ার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দিতে পারবে;</a:t>
            </a:r>
            <a:endParaRPr lang="bn-BD" sz="3600" b="1" dirty="0" smtClean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জীবের মিথস্ক্রিয়ার </a:t>
            </a:r>
            <a:r>
              <a:rPr lang="en-US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 প্রভাব ও প্রতিক্রিয়া বিশ্লেষণ</a:t>
            </a:r>
            <a:r>
              <a:rPr lang="bn-BD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600" b="1" dirty="0" smtClean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4546" y="71414"/>
            <a:ext cx="510063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285728"/>
            <a:ext cx="2143107" cy="2000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564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</a:t>
            </a:r>
            <a:r>
              <a:rPr lang="bn-BD" sz="6000" b="1" dirty="0">
                <a:solidFill>
                  <a:srgbClr val="564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bn-BD" sz="4000" b="1" dirty="0">
                <a:solidFill>
                  <a:srgbClr val="564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564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025" y="3000372"/>
            <a:ext cx="4492569" cy="3630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9" r="5263" b="14035"/>
          <a:stretch>
            <a:fillRect/>
          </a:stretch>
        </p:blipFill>
        <p:spPr>
          <a:xfrm>
            <a:off x="3214678" y="142852"/>
            <a:ext cx="3857652" cy="21431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4000496" y="2000240"/>
            <a:ext cx="3071834" cy="150019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6" y="3000372"/>
            <a:ext cx="4428866" cy="36433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2500298" y="2786058"/>
            <a:ext cx="3429024" cy="57150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24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0"/>
            <a:ext cx="8786874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ধনাত্মক আন্তক্রিয়া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88" r="19352" b="8342"/>
          <a:stretch/>
        </p:blipFill>
        <p:spPr>
          <a:xfrm>
            <a:off x="142844" y="1142984"/>
            <a:ext cx="8858280" cy="56056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00298" y="1500174"/>
            <a:ext cx="2880000" cy="2880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5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6" y="1785926"/>
            <a:ext cx="3786182" cy="78581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পর -পরাগায়ন</a:t>
            </a:r>
            <a:endParaRPr lang="en-US" sz="54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TC\Desktop\m-p\apis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9" t="11386" r="9922"/>
          <a:stretch/>
        </p:blipFill>
        <p:spPr bwMode="auto">
          <a:xfrm>
            <a:off x="76201" y="2643182"/>
            <a:ext cx="3924296" cy="40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Khairul\Desktop\seed_dispersal_1.jpg"/>
          <p:cNvPicPr>
            <a:picLocks noChangeAspect="1" noChangeArrowheads="1"/>
          </p:cNvPicPr>
          <p:nvPr/>
        </p:nvPicPr>
        <p:blipFill>
          <a:blip r:embed="rId3"/>
          <a:srcRect b="8095"/>
          <a:stretch>
            <a:fillRect/>
          </a:stretch>
        </p:blipFill>
        <p:spPr bwMode="auto">
          <a:xfrm>
            <a:off x="4154430" y="2702148"/>
            <a:ext cx="4775288" cy="394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357290" y="142876"/>
            <a:ext cx="5357850" cy="1000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ধনাত্মক আন্তক্রিয়া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715140" y="785794"/>
            <a:ext cx="1785950" cy="2143140"/>
          </a:xfrm>
          <a:prstGeom prst="downArrow">
            <a:avLst>
              <a:gd name="adj1" fmla="val 81527"/>
              <a:gd name="adj2" fmla="val 47373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tx1">
                  <a:lumMod val="50000"/>
                  <a:lumOff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বীজ বিস্তার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918" y="142852"/>
            <a:ext cx="5357850" cy="1000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ধনাত্মক আন্তক্রিয়া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2143116"/>
            <a:ext cx="4071966" cy="857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6000" b="1" dirty="0" smtClean="0">
                <a:solidFill>
                  <a:srgbClr val="0E058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0E05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72066" y="2214554"/>
            <a:ext cx="38100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কমেনসেলিসম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TTC\Desktop\m-p\Radha_Rangarajan_Ants&amp;Aphids_DSC01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1" r="43775"/>
          <a:stretch/>
        </p:blipFill>
        <p:spPr bwMode="auto">
          <a:xfrm>
            <a:off x="241608" y="3246555"/>
            <a:ext cx="4044640" cy="34685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64845"/>
            <a:ext cx="4405314" cy="345030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1428728" y="1643050"/>
            <a:ext cx="628654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177901" y="1892289"/>
            <a:ext cx="50006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394595" y="1963727"/>
            <a:ext cx="64294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2"/>
          </p:cNvCxnSpPr>
          <p:nvPr/>
        </p:nvCxnSpPr>
        <p:spPr>
          <a:xfrm rot="5400000">
            <a:off x="4196938" y="1375147"/>
            <a:ext cx="500092" cy="357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358</Words>
  <Application>Microsoft Office PowerPoint</Application>
  <PresentationFormat>On-screen Show (4:3)</PresentationFormat>
  <Paragraphs>102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Khairul</cp:lastModifiedBy>
  <cp:revision>320</cp:revision>
  <dcterms:created xsi:type="dcterms:W3CDTF">2006-08-16T00:00:00Z</dcterms:created>
  <dcterms:modified xsi:type="dcterms:W3CDTF">2013-04-12T11:06:42Z</dcterms:modified>
</cp:coreProperties>
</file>