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69" r:id="rId3"/>
    <p:sldId id="259" r:id="rId4"/>
    <p:sldId id="258" r:id="rId5"/>
    <p:sldId id="260" r:id="rId6"/>
    <p:sldId id="263" r:id="rId7"/>
    <p:sldId id="261" r:id="rId8"/>
    <p:sldId id="264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90" autoAdjust="0"/>
  </p:normalViewPr>
  <p:slideViewPr>
    <p:cSldViewPr>
      <p:cViewPr>
        <p:scale>
          <a:sx n="90" d="100"/>
          <a:sy n="90" d="100"/>
        </p:scale>
        <p:origin x="-732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FC462-8578-41FF-A0AA-85757A713B9F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AB3BA-EC4C-489F-AEF0-0C9A3EDCC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AB3BA-EC4C-489F-AEF0-0C9A3EDCCC4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5"/>
          <p:cNvSpPr txBox="1">
            <a:spLocks/>
          </p:cNvSpPr>
          <p:nvPr/>
        </p:nvSpPr>
        <p:spPr>
          <a:xfrm>
            <a:off x="838200" y="1295400"/>
            <a:ext cx="4114800" cy="3581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en-US" sz="9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মামুনুর</a:t>
            </a:r>
            <a:r>
              <a:rPr kumimoji="0" lang="en-US" sz="9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9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রশীদ</a:t>
            </a:r>
            <a:r>
              <a:rPr kumimoji="0" lang="en-US" sz="9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যশোর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জিলা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স্কুল</a:t>
            </a:r>
            <a:endParaRPr kumimoji="0" lang="en-US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যশোর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9" name="Picture 2" descr="C:\Users\K.K.C\Desktop\mamun\New folder\m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199" y="1295400"/>
            <a:ext cx="3667811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990600"/>
            <a:ext cx="4343400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438400"/>
            <a:ext cx="7543800" cy="280076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প্রোফেজ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প্রো-মেটাফেজ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লেখ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838200"/>
            <a:ext cx="33528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514600"/>
            <a:ext cx="6477000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ধাপ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71600"/>
            <a:ext cx="41148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743200"/>
            <a:ext cx="72390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প্রোফেজ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মেটাফেজ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.K.C\Desktop\mamun\New folder\Thank You (86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066800"/>
            <a:ext cx="4583722" cy="4965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143000"/>
            <a:ext cx="5791200" cy="41549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শ্রেণী-নবম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বিষয়-জীব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বিষয়-কোষবিভাজন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সময়-৪০ মিনিট</a:t>
            </a:r>
          </a:p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0" y="1600200"/>
            <a:ext cx="9144000" cy="31947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প্রোফেজ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প্রো-মেটাফেজ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5438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K.K.C\Desktop\mamun\tdc02_img_cellgaller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838201" y="1471594"/>
            <a:ext cx="7620000" cy="5081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5" descr="C:\Documents and Settings\IT Services\Desktop\Cell\tes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2209800" cy="30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2819400" y="762000"/>
            <a:ext cx="1981200" cy="83820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43200" y="1600200"/>
            <a:ext cx="1981200" cy="68580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85" descr="C:\Documents and Settings\IT Services\Desktop\Cell\tes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"/>
            <a:ext cx="99581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5" descr="C:\Documents and Settings\IT Services\Desktop\Cell\tes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7781" y="1676400"/>
            <a:ext cx="99581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Bent Arrow 13"/>
          <p:cNvSpPr/>
          <p:nvPr/>
        </p:nvSpPr>
        <p:spPr>
          <a:xfrm rot="5400000">
            <a:off x="5981700" y="1714500"/>
            <a:ext cx="1447800" cy="762000"/>
          </a:xfrm>
          <a:prstGeom prst="bentArrow">
            <a:avLst>
              <a:gd name="adj1" fmla="val 25000"/>
              <a:gd name="adj2" fmla="val 20692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85" descr="C:\Documents and Settings\IT Services\Desktop\Cell\tes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5432" y="3733800"/>
            <a:ext cx="149372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5" descr="C:\Documents and Settings\IT Services\Desktop\Cell\tes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1" y="3710795"/>
            <a:ext cx="1565755" cy="215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5" descr="C:\Documents and Settings\IT Services\Desktop\Cell\tes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733800"/>
            <a:ext cx="154905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5" descr="C:\Documents and Settings\IT Services\Desktop\Cell\tes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845" y="3733800"/>
            <a:ext cx="160437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2000"/>
            <a:ext cx="60960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492514"/>
            <a:ext cx="25146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অ্যামাইটোসিস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5410200"/>
            <a:ext cx="24384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মিয়োসিস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940314"/>
            <a:ext cx="25146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মাইটোসিস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86200" y="2667000"/>
            <a:ext cx="609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K.K.C\Desktop\mamun\New folder\9644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1" y="2057400"/>
            <a:ext cx="2032000" cy="1066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29200" y="3124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ব্যাকটেরিয়া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886200" y="4114800"/>
            <a:ext cx="609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C:\Users\K.K.C\Desktop\mamun\New folder\blastocy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4423" y="3657600"/>
            <a:ext cx="2049777" cy="106679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876800" y="4648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দেহকোষ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810000" y="5638800"/>
            <a:ext cx="685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C:\Users\K.K.C\Desktop\mamun\New folder\Sperm-swimming-towards-eg-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5257800"/>
            <a:ext cx="2133600" cy="1066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105400" y="6324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/>
      <p:bldP spid="10" grpId="0" animBg="1"/>
      <p:bldP spid="13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3733800" y="2514600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09601"/>
            <a:ext cx="7507287" cy="8382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48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25908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প্রফেজ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11959"/>
            <a:ext cx="25908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প্রো-মেটাফেজ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657600"/>
            <a:ext cx="25908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মেটাফেজ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495800"/>
            <a:ext cx="2514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এনাফেজ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410200"/>
            <a:ext cx="2514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টেলোফেজ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6" name="Picture 2" descr="C:\Users\K.K.C\Desktop\mamun\New folder\i77_dwa_1_mitosis.gif"/>
          <p:cNvPicPr>
            <a:picLocks noChangeAspect="1" noChangeArrowheads="1"/>
          </p:cNvPicPr>
          <p:nvPr/>
        </p:nvPicPr>
        <p:blipFill>
          <a:blip r:embed="rId3"/>
          <a:srcRect l="24359" t="7512" r="52564" b="64319"/>
          <a:stretch>
            <a:fillRect/>
          </a:stretch>
        </p:blipFill>
        <p:spPr bwMode="auto">
          <a:xfrm>
            <a:off x="3810000" y="1524000"/>
            <a:ext cx="1676400" cy="1371600"/>
          </a:xfrm>
          <a:prstGeom prst="rect">
            <a:avLst/>
          </a:prstGeom>
          <a:noFill/>
        </p:spPr>
      </p:pic>
      <p:pic>
        <p:nvPicPr>
          <p:cNvPr id="21509" name="Picture 5" descr="C:\Users\K.K.C\Desktop\mamun\New folder\i77_dwa_1_mitosis.gif"/>
          <p:cNvPicPr>
            <a:picLocks noChangeAspect="1" noChangeArrowheads="1"/>
          </p:cNvPicPr>
          <p:nvPr/>
        </p:nvPicPr>
        <p:blipFill>
          <a:blip r:embed="rId3"/>
          <a:srcRect l="51282" t="7512" r="28205" b="62441"/>
          <a:stretch>
            <a:fillRect/>
          </a:stretch>
        </p:blipFill>
        <p:spPr bwMode="auto">
          <a:xfrm>
            <a:off x="6172200" y="2057400"/>
            <a:ext cx="1524000" cy="1524000"/>
          </a:xfrm>
          <a:prstGeom prst="rect">
            <a:avLst/>
          </a:prstGeom>
          <a:noFill/>
        </p:spPr>
      </p:pic>
      <p:pic>
        <p:nvPicPr>
          <p:cNvPr id="21510" name="Picture 6" descr="C:\Users\K.K.C\Desktop\mamun\New folder\i77_dwa_1_mitosis.gif"/>
          <p:cNvPicPr>
            <a:picLocks noChangeAspect="1" noChangeArrowheads="1"/>
          </p:cNvPicPr>
          <p:nvPr/>
        </p:nvPicPr>
        <p:blipFill>
          <a:blip r:embed="rId3"/>
          <a:srcRect l="76923" t="4930" r="1282" b="63146"/>
          <a:stretch>
            <a:fillRect/>
          </a:stretch>
        </p:blipFill>
        <p:spPr bwMode="auto">
          <a:xfrm>
            <a:off x="4038600" y="3124200"/>
            <a:ext cx="1676400" cy="1676400"/>
          </a:xfrm>
          <a:prstGeom prst="rect">
            <a:avLst/>
          </a:prstGeom>
          <a:noFill/>
        </p:spPr>
      </p:pic>
      <p:pic>
        <p:nvPicPr>
          <p:cNvPr id="21511" name="Picture 7" descr="C:\Users\K.K.C\Desktop\mamun\New folder\i77_dwa_1_mitosis.gif"/>
          <p:cNvPicPr>
            <a:picLocks noChangeAspect="1" noChangeArrowheads="1"/>
          </p:cNvPicPr>
          <p:nvPr/>
        </p:nvPicPr>
        <p:blipFill>
          <a:blip r:embed="rId3"/>
          <a:srcRect t="48122" r="61538"/>
          <a:stretch>
            <a:fillRect/>
          </a:stretch>
        </p:blipFill>
        <p:spPr bwMode="auto">
          <a:xfrm>
            <a:off x="6365632" y="4267201"/>
            <a:ext cx="1406768" cy="1295399"/>
          </a:xfrm>
          <a:prstGeom prst="rect">
            <a:avLst/>
          </a:prstGeom>
          <a:noFill/>
        </p:spPr>
      </p:pic>
      <p:pic>
        <p:nvPicPr>
          <p:cNvPr id="21512" name="Picture 8" descr="C:\Users\K.K.C\Desktop\mamun\New folder\i77_dwa_1_mitosis.gif"/>
          <p:cNvPicPr>
            <a:picLocks noChangeAspect="1" noChangeArrowheads="1"/>
          </p:cNvPicPr>
          <p:nvPr/>
        </p:nvPicPr>
        <p:blipFill>
          <a:blip r:embed="rId3"/>
          <a:srcRect l="37210" t="47052" r="32558"/>
          <a:stretch>
            <a:fillRect/>
          </a:stretch>
        </p:blipFill>
        <p:spPr bwMode="auto">
          <a:xfrm>
            <a:off x="4038600" y="4876801"/>
            <a:ext cx="1600200" cy="1676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410200" y="2667000"/>
            <a:ext cx="152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124200" y="2133600"/>
            <a:ext cx="685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673302">
            <a:off x="5536415" y="2279498"/>
            <a:ext cx="533400" cy="2643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72200" y="33528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9064574">
            <a:off x="5643789" y="3324465"/>
            <a:ext cx="621059" cy="2763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874977">
            <a:off x="5634455" y="4247145"/>
            <a:ext cx="616511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77000" y="5029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 rot="4443345">
            <a:off x="5806214" y="4826088"/>
            <a:ext cx="304800" cy="9641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4495800"/>
            <a:ext cx="16764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প্রোফেজ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62400" y="2514600"/>
            <a:ext cx="685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K.K.C\Desktop\mamun\New folder\i77_dwa_1_mitosis.gif"/>
          <p:cNvPicPr>
            <a:picLocks noChangeAspect="1" noChangeArrowheads="1"/>
          </p:cNvPicPr>
          <p:nvPr/>
        </p:nvPicPr>
        <p:blipFill>
          <a:blip r:embed="rId3"/>
          <a:srcRect l="26667" t="6807" r="52821" b="63897"/>
          <a:stretch>
            <a:fillRect/>
          </a:stretch>
        </p:blipFill>
        <p:spPr bwMode="auto">
          <a:xfrm>
            <a:off x="838200" y="1143000"/>
            <a:ext cx="3048000" cy="2971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05200" y="1066800"/>
            <a:ext cx="381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1" y="1066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6" name="Picture 4" descr="C:\Users\K.K.C\Desktop\mamun\New folder\i77_dwa_1_mitosis.gif"/>
          <p:cNvPicPr>
            <a:picLocks noChangeAspect="1" noChangeArrowheads="1"/>
          </p:cNvPicPr>
          <p:nvPr/>
        </p:nvPicPr>
        <p:blipFill>
          <a:blip r:embed="rId3"/>
          <a:srcRect l="51282" t="7119" r="26923" b="63926"/>
          <a:stretch>
            <a:fillRect/>
          </a:stretch>
        </p:blipFill>
        <p:spPr bwMode="auto">
          <a:xfrm>
            <a:off x="5257800" y="1295400"/>
            <a:ext cx="3276600" cy="2971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257800" y="40386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72400" y="12192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12192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4495800"/>
            <a:ext cx="2362200" cy="70788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প্রো-মেটাফেজ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3657600"/>
            <a:ext cx="152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39624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1219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</TotalTime>
  <Words>131</Words>
  <Application>Microsoft Office PowerPoint</Application>
  <PresentationFormat>On-screen Show (4:3)</PresentationFormat>
  <Paragraphs>45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Packager Shell Object</vt:lpstr>
      <vt:lpstr>Slide 1</vt:lpstr>
      <vt:lpstr>Slide 2</vt:lpstr>
      <vt:lpstr>শিখনফল</vt:lpstr>
      <vt:lpstr>বিভিন্ন প্রকার কোষ</vt:lpstr>
      <vt:lpstr>Slide 5</vt:lpstr>
      <vt:lpstr>Slide 6</vt:lpstr>
      <vt:lpstr>Slide 7</vt:lpstr>
      <vt:lpstr>মাইটোসিস কোষ বিভাজনের ধাপ সমূহ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DEEP</dc:creator>
  <cp:lastModifiedBy>Md.Kausher Ali</cp:lastModifiedBy>
  <cp:revision>92</cp:revision>
  <dcterms:created xsi:type="dcterms:W3CDTF">2006-08-16T00:00:00Z</dcterms:created>
  <dcterms:modified xsi:type="dcterms:W3CDTF">2013-04-12T11:02:23Z</dcterms:modified>
</cp:coreProperties>
</file>