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  <p:sldMasterId id="2147483852" r:id="rId2"/>
    <p:sldMasterId id="2147483888" r:id="rId3"/>
    <p:sldMasterId id="2147483900" r:id="rId4"/>
    <p:sldMasterId id="2147483912" r:id="rId5"/>
    <p:sldMasterId id="2147483924" r:id="rId6"/>
  </p:sldMasterIdLst>
  <p:sldIdLst>
    <p:sldId id="261" r:id="rId7"/>
    <p:sldId id="266" r:id="rId8"/>
    <p:sldId id="267" r:id="rId9"/>
    <p:sldId id="268" r:id="rId10"/>
    <p:sldId id="263" r:id="rId11"/>
    <p:sldId id="265" r:id="rId12"/>
    <p:sldId id="257" r:id="rId13"/>
    <p:sldId id="269" r:id="rId14"/>
    <p:sldId id="273" r:id="rId15"/>
    <p:sldId id="262" r:id="rId16"/>
    <p:sldId id="256" r:id="rId17"/>
    <p:sldId id="264" r:id="rId18"/>
    <p:sldId id="258" r:id="rId19"/>
    <p:sldId id="259" r:id="rId20"/>
    <p:sldId id="260" r:id="rId21"/>
    <p:sldId id="272" r:id="rId22"/>
    <p:sldId id="270" r:id="rId23"/>
    <p:sldId id="27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5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FAB0831-B9AC-4B6E-9F74-59F33EE6E854}" type="datetimeFigureOut">
              <a:rPr lang="en-US" smtClean="0"/>
              <a:pPr/>
              <a:t>3/26/2007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6462A0C-2772-48CA-9AF4-555553EA5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C:\Documents and Settings\Naem Soft\Desktop\Sadin ID# 29\D load\class_roo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928934"/>
            <a:ext cx="9144000" cy="3929066"/>
          </a:xfrm>
          <a:prstGeom prst="rect">
            <a:avLst/>
          </a:prstGeom>
          <a:noFill/>
        </p:spPr>
      </p:pic>
      <p:sp>
        <p:nvSpPr>
          <p:cNvPr id="6" name="Right Arrow 5"/>
          <p:cNvSpPr/>
          <p:nvPr/>
        </p:nvSpPr>
        <p:spPr>
          <a:xfrm>
            <a:off x="7696200" y="5715000"/>
            <a:ext cx="1447800" cy="838200"/>
          </a:xfrm>
          <a:prstGeom prst="righ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Next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1" name="Picture 10" descr="Rose ( animation )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588" y="214290"/>
            <a:ext cx="5286412" cy="257176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2" name="TextBox 11"/>
          <p:cNvSpPr txBox="1"/>
          <p:nvPr/>
        </p:nvSpPr>
        <p:spPr>
          <a:xfrm>
            <a:off x="0" y="0"/>
            <a:ext cx="45720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ডিজিটাল শ্রেণিকক্ষে      সবাইকে </a:t>
            </a:r>
            <a:endParaRPr lang="en-US" sz="4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472" y="1500174"/>
            <a:ext cx="31432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34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2" grpId="0"/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5400000">
            <a:off x="2964645" y="821513"/>
            <a:ext cx="2786082" cy="45720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3" name="TextBox 2"/>
          <p:cNvSpPr txBox="1"/>
          <p:nvPr/>
        </p:nvSpPr>
        <p:spPr>
          <a:xfrm>
            <a:off x="2643174" y="4643446"/>
            <a:ext cx="2928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দৈর্ঘ্য</a:t>
            </a:r>
            <a:endParaRPr lang="en-US" sz="3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9454" y="2571744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প্রস্থ</a:t>
            </a:r>
            <a:endParaRPr lang="en-US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71604" y="1214422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1428728" y="4286256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6572264" y="4357694"/>
            <a:ext cx="10715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6429388" y="1142984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D</a:t>
            </a:r>
            <a:endParaRPr lang="en-US" sz="3600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785794"/>
            <a:ext cx="75724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কোনো আয়তক্ষেত্রের যেকোনো বাহুকে অক্ষ ধরে আয়তক্ষেত্রটিকে ঐ বাহুর চতুর্দিকে ঘোরালে যে ঘনবস্তুর সৃষ্ট হয় তাই সিলিন্ডার।</a:t>
            </a:r>
            <a:endParaRPr lang="en-US" sz="5400" dirty="0" smtClean="0">
              <a:solidFill>
                <a:schemeClr val="bg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 cynind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8992" y="1071546"/>
            <a:ext cx="2690826" cy="5314381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4" name="Left Brace 3"/>
          <p:cNvSpPr/>
          <p:nvPr/>
        </p:nvSpPr>
        <p:spPr>
          <a:xfrm>
            <a:off x="4071934" y="1785926"/>
            <a:ext cx="500066" cy="3857652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 Brace 4"/>
          <p:cNvSpPr/>
          <p:nvPr/>
        </p:nvSpPr>
        <p:spPr>
          <a:xfrm rot="16200000">
            <a:off x="5179223" y="5464983"/>
            <a:ext cx="428628" cy="1071570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00034" y="357166"/>
            <a:ext cx="2357454" cy="2286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endCxn id="2" idx="6"/>
          </p:cNvCxnSpPr>
          <p:nvPr/>
        </p:nvCxnSpPr>
        <p:spPr>
          <a:xfrm>
            <a:off x="1571604" y="1500174"/>
            <a:ext cx="1285884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500298" y="1285860"/>
            <a:ext cx="3571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r</a:t>
            </a:r>
            <a:endParaRPr lang="en-US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3143208" y="1142984"/>
            <a:ext cx="60007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বৃত্তের পরিধি = </a:t>
            </a:r>
            <a:r>
              <a:rPr lang="en-US" sz="6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6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 r </a:t>
            </a:r>
            <a:endParaRPr lang="en-US" sz="6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2786058"/>
            <a:ext cx="835824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সিলিন্ডারের পৃষ্ঠতলের ক্ষেত্রফল </a:t>
            </a:r>
          </a:p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= ভূমির পরিধি </a:t>
            </a:r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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উচ্চতা </a:t>
            </a:r>
          </a:p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                                   </a:t>
            </a:r>
          </a:p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</a:t>
            </a:r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 r</a:t>
            </a:r>
            <a:r>
              <a:rPr lang="bn-BD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</a:t>
            </a:r>
            <a:r>
              <a:rPr lang="bn-BD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</a:t>
            </a:r>
            <a:r>
              <a:rPr lang="bn-BD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  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বর্গ একক </a:t>
            </a:r>
          </a:p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                                           </a:t>
            </a:r>
          </a:p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        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   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rh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   বর্গ একক</a:t>
            </a:r>
          </a:p>
          <a:p>
            <a:endParaRPr lang="bn-BD" sz="4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  <a:sym typeface="Symbol"/>
            </a:endParaRPr>
          </a:p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 </a:t>
            </a: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111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2714620"/>
            <a:ext cx="2028825" cy="278608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71538" y="571480"/>
            <a:ext cx="671517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একটি সিলিন্ডারের ব্যাসার্ধ 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সে, মি, এবং উচ্চতা 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সে, মি, হলে এর বক্রতলের ক্ষেত্রফল কত?</a:t>
            </a:r>
            <a:endParaRPr lang="en-US" sz="4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43208" y="2857496"/>
            <a:ext cx="60007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এখানে ব্যাসার্ধ    = ৬ সে, মি, </a:t>
            </a:r>
          </a:p>
          <a:p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এবং উচ্চতা      = ৮ সে, মি, </a:t>
            </a:r>
          </a:p>
          <a:p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এর পৃষ্ঠতলের ক্ষেত্রফল = </a:t>
            </a:r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rh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  <a:sym typeface="Symbol"/>
              </a:rPr>
              <a:t>বর্গ একক</a:t>
            </a:r>
          </a:p>
          <a:p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  <a:sym typeface="Symbol"/>
              </a:rPr>
              <a:t>                         </a:t>
            </a:r>
          </a:p>
          <a:p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endParaRPr lang="en-US" sz="3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00100" y="2143116"/>
            <a:ext cx="650085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একটি সিলিন্ডার আকৃতির  টিউব লাইটের ব্যাসার্ধ </a:t>
            </a:r>
            <a:r>
              <a:rPr lang="en-US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সে,মি,  এবং ক্ষেত্রফল </a:t>
            </a:r>
            <a:r>
              <a:rPr lang="en-US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125</a:t>
            </a:r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বর্গ সে,মি, হলে এর উচ্চতা কত? </a:t>
            </a:r>
            <a:endParaRPr lang="en-US" sz="54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71604" y="1071546"/>
            <a:ext cx="49292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6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500042"/>
            <a:ext cx="64294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4414" y="2786058"/>
            <a:ext cx="700092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 সিলিন্ডার কি?</a:t>
            </a:r>
          </a:p>
          <a:p>
            <a:r>
              <a:rPr lang="bn-BD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 । সিলিন্ডারের বক্রতলের ক্ষেত্রফল নির্ণয়ের পন্থা বল ।</a:t>
            </a:r>
          </a:p>
          <a:p>
            <a:r>
              <a:rPr lang="bn-BD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৩। বৃত্তের পরিধির সূত্র কি?</a:t>
            </a:r>
            <a:endParaRPr lang="en-US" sz="6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2976" y="1214422"/>
            <a:ext cx="6643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dirty="0" smtClean="0"/>
          </a:p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4414" y="2428868"/>
            <a:ext cx="664373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একটি সিলিন্ডার আকৃতির  পাইপের উচ্চতা 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সে,মি,  এবং ক্ষেত্রফল 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144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বর্গ সে,মি, হলে এর ব্যাসার্ধ  কত?  </a:t>
            </a:r>
            <a:endParaRPr lang="en-US" sz="4800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00166" y="1071546"/>
            <a:ext cx="6286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4143380"/>
            <a:ext cx="421484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3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13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images pip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6" y="357166"/>
            <a:ext cx="4857784" cy="2643206"/>
          </a:xfrm>
          <a:prstGeom prst="rect">
            <a:avLst/>
          </a:prstGeom>
        </p:spPr>
      </p:pic>
      <p:pic>
        <p:nvPicPr>
          <p:cNvPr id="4" name="Picture 3" descr="rose1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6446" y="3214686"/>
            <a:ext cx="2981332" cy="33575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685800"/>
            <a:ext cx="8229600" cy="5638800"/>
          </a:xfr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হরিপদ বর্মণ</a:t>
            </a:r>
          </a:p>
          <a:p>
            <a:pPr algn="ctr"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বি, এস,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সি ( সম্মান )  </a:t>
            </a:r>
          </a:p>
          <a:p>
            <a:pPr algn="ctr"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এম, এস, সি (গণিত) </a:t>
            </a:r>
          </a:p>
          <a:p>
            <a:pPr algn="ctr"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সহকারী শিক্ষক</a:t>
            </a:r>
            <a:endParaRPr lang="en-US" sz="5400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ফেনী সরকারি বালিকা উচ্চ বিদ্যালয়,ফেনী।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      </a:t>
            </a:r>
          </a:p>
          <a:p>
            <a:pPr algn="ctr">
              <a:buNone/>
            </a:pP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E-mail :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bharipada@yahoo.com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   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24600" y="9906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শ্রেণীঃ দশম   </a:t>
            </a:r>
          </a:p>
          <a:p>
            <a:pPr>
              <a:buNone/>
            </a:pP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         বিষয়ঃ গণিত </a:t>
            </a:r>
          </a:p>
          <a:p>
            <a:pPr algn="ctr">
              <a:buNone/>
            </a:pP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আজকের বিষয়ঃ সিলিন্ডার</a:t>
            </a:r>
          </a:p>
          <a:p>
            <a:pPr>
              <a:buNone/>
            </a:pP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    সময়ঃ ৪০ মিনিট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85860"/>
            <a:ext cx="8501090" cy="642942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sz="70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70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en-US" sz="70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sz="70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sz="70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sz="70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70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70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endParaRPr lang="en-US" sz="70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70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183880" cy="1051560"/>
          </a:xfrm>
        </p:spPr>
        <p:txBody>
          <a:bodyPr>
            <a:noAutofit/>
          </a:bodyPr>
          <a:lstStyle/>
          <a:p>
            <a:r>
              <a:rPr lang="bn-BD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     </a:t>
            </a:r>
            <a:r>
              <a:rPr lang="bn-BD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6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642910" y="3071810"/>
            <a:ext cx="8001056" cy="1857388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২। সিলিন্ডারের বক্রতলের ক্ষেত্রফল নির্ণয়ের সূত্র বলতে ও প্রয়োগ করতে পারবে।</a:t>
            </a:r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    </a:t>
            </a:r>
            <a:endParaRPr lang="bn-BD" sz="4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dirty="0"/>
          </a:p>
        </p:txBody>
      </p:sp>
      <p:sp>
        <p:nvSpPr>
          <p:cNvPr id="5" name="Horizontal Scroll 4"/>
          <p:cNvSpPr/>
          <p:nvPr/>
        </p:nvSpPr>
        <p:spPr>
          <a:xfrm>
            <a:off x="714348" y="1500174"/>
            <a:ext cx="8001056" cy="157163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১। সিলিন্ডার কি তা বলতে পারবে।</a:t>
            </a:r>
          </a:p>
          <a:p>
            <a:pPr algn="ctr"/>
            <a:endParaRPr lang="en-US" dirty="0"/>
          </a:p>
        </p:txBody>
      </p:sp>
      <p:sp>
        <p:nvSpPr>
          <p:cNvPr id="6" name="Horizontal Scroll 5"/>
          <p:cNvSpPr/>
          <p:nvPr/>
        </p:nvSpPr>
        <p:spPr>
          <a:xfrm>
            <a:off x="714348" y="4714884"/>
            <a:ext cx="7858180" cy="171451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৩।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সিলিন্ডারের বক্রতল সংক্রান্ত সমস্যা সমাধান করতে পারবে।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0100" y="928670"/>
            <a:ext cx="6858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85786" y="785794"/>
            <a:ext cx="6858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 - </a:t>
            </a:r>
            <a:endParaRPr lang="en-US" sz="4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ylinder.jpg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5728"/>
            <a:ext cx="4857777" cy="6143667"/>
          </a:xfrm>
          <a:prstGeom prst="rect">
            <a:avLst/>
          </a:prstGeom>
        </p:spPr>
      </p:pic>
      <p:pic>
        <p:nvPicPr>
          <p:cNvPr id="4" name="Picture 3" descr="cylind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357166"/>
            <a:ext cx="4214810" cy="6000792"/>
          </a:xfrm>
          <a:prstGeom prst="rect">
            <a:avLst/>
          </a:prstGeom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cand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428604"/>
            <a:ext cx="3667144" cy="4572032"/>
          </a:xfrm>
          <a:prstGeom prst="rect">
            <a:avLst/>
          </a:prstGeom>
        </p:spPr>
      </p:pic>
      <p:pic>
        <p:nvPicPr>
          <p:cNvPr id="3" name="Picture 2" descr="images cynii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3372" y="571480"/>
            <a:ext cx="4714908" cy="4214842"/>
          </a:xfrm>
          <a:prstGeom prst="rect">
            <a:avLst/>
          </a:prstGeom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ylinder.jpg 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357166"/>
            <a:ext cx="3286148" cy="521497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00430" y="5715016"/>
            <a:ext cx="3500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সিলিন্ডার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images ccyy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60" y="1500174"/>
            <a:ext cx="2571768" cy="392909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ndex ccc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571480"/>
            <a:ext cx="2638436" cy="278131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 descr="images coc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9322" y="428604"/>
            <a:ext cx="1857388" cy="285752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" name="Picture 3" descr="images ligh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976" y="3643314"/>
            <a:ext cx="2928958" cy="25717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 descr="index bbb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6446" y="3643314"/>
            <a:ext cx="2143125" cy="257176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00166" y="1071546"/>
            <a:ext cx="5912196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16600" dirty="0" smtClean="0">
                <a:latin typeface="NikoshBAN" pitchFamily="2" charset="0"/>
                <a:cs typeface="NikoshBAN" pitchFamily="2" charset="0"/>
              </a:rPr>
              <a:t>সিলিন্ডার</a:t>
            </a:r>
            <a:endParaRPr lang="en-US" sz="16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241</TotalTime>
  <Words>269</Words>
  <Application>Microsoft Office PowerPoint</Application>
  <PresentationFormat>On-screen Show (4:3)</PresentationFormat>
  <Paragraphs>66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Oriel</vt:lpstr>
      <vt:lpstr>Trek</vt:lpstr>
      <vt:lpstr>Concourse</vt:lpstr>
      <vt:lpstr>Civic</vt:lpstr>
      <vt:lpstr>1_Solstice</vt:lpstr>
      <vt:lpstr>Paper</vt:lpstr>
      <vt:lpstr>Slide 1</vt:lpstr>
      <vt:lpstr>Slide 2</vt:lpstr>
      <vt:lpstr>Slide 3</vt:lpstr>
      <vt:lpstr>                শিখন ফল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</dc:creator>
  <cp:lastModifiedBy>Haider</cp:lastModifiedBy>
  <cp:revision>55</cp:revision>
  <dcterms:created xsi:type="dcterms:W3CDTF">2012-11-26T15:57:11Z</dcterms:created>
  <dcterms:modified xsi:type="dcterms:W3CDTF">2007-03-25T18:05:03Z</dcterms:modified>
</cp:coreProperties>
</file>