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8" r:id="rId5"/>
    <p:sldId id="274" r:id="rId6"/>
    <p:sldId id="261" r:id="rId7"/>
    <p:sldId id="272" r:id="rId8"/>
    <p:sldId id="300" r:id="rId9"/>
    <p:sldId id="280" r:id="rId10"/>
    <p:sldId id="270" r:id="rId11"/>
    <p:sldId id="296" r:id="rId12"/>
    <p:sldId id="297" r:id="rId13"/>
    <p:sldId id="298" r:id="rId14"/>
    <p:sldId id="293" r:id="rId15"/>
    <p:sldId id="265" r:id="rId16"/>
    <p:sldId id="263" r:id="rId17"/>
    <p:sldId id="299" r:id="rId18"/>
    <p:sldId id="266" r:id="rId19"/>
    <p:sldId id="26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9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6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DD696E-42ED-46B9-B0CF-C86BE1F4A56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64BBF9-12BF-4DAC-9902-E1EFEE3D30FF}">
      <dgm:prSet phldrT="[Text]" custT="1"/>
      <dgm:spPr/>
      <dgm:t>
        <a:bodyPr/>
        <a:lstStyle/>
        <a:p>
          <a:r>
            <a:rPr lang="bn-BD" sz="1800" b="1" dirty="0" smtClean="0">
              <a:latin typeface="NikoshBAN" pitchFamily="2" charset="0"/>
              <a:cs typeface="NikoshBAN" pitchFamily="2" charset="0"/>
            </a:rPr>
            <a:t>বাস্তব সংখ্যা</a:t>
          </a:r>
          <a:endParaRPr lang="en-US" sz="1800" b="1" dirty="0">
            <a:latin typeface="NikoshBAN" pitchFamily="2" charset="0"/>
            <a:cs typeface="NikoshBAN" pitchFamily="2" charset="0"/>
          </a:endParaRPr>
        </a:p>
      </dgm:t>
    </dgm:pt>
    <dgm:pt modelId="{B02E9DAA-4109-4803-80BA-B0696A0A3B19}" type="parTrans" cxnId="{59CECCE7-2B45-4630-9CDA-7FF7F2B9D39D}">
      <dgm:prSet/>
      <dgm:spPr/>
      <dgm:t>
        <a:bodyPr/>
        <a:lstStyle/>
        <a:p>
          <a:endParaRPr lang="en-US"/>
        </a:p>
      </dgm:t>
    </dgm:pt>
    <dgm:pt modelId="{829C294C-C91D-42C0-B05F-7FDEE525771C}" type="sibTrans" cxnId="{59CECCE7-2B45-4630-9CDA-7FF7F2B9D39D}">
      <dgm:prSet/>
      <dgm:spPr/>
      <dgm:t>
        <a:bodyPr/>
        <a:lstStyle/>
        <a:p>
          <a:endParaRPr lang="en-US"/>
        </a:p>
      </dgm:t>
    </dgm:pt>
    <dgm:pt modelId="{9A3975AF-E746-41A8-9749-FBF89335F540}">
      <dgm:prSet phldrT="[Text]" custT="1"/>
      <dgm:spPr/>
      <dgm:t>
        <a:bodyPr/>
        <a:lstStyle/>
        <a:p>
          <a:r>
            <a:rPr lang="bn-BD" sz="1800" b="1" dirty="0" smtClean="0">
              <a:latin typeface="NikoshBAN" pitchFamily="2" charset="0"/>
              <a:cs typeface="NikoshBAN" pitchFamily="2" charset="0"/>
            </a:rPr>
            <a:t>মূলদ</a:t>
          </a:r>
          <a:endParaRPr lang="en-US" sz="1800" b="1" dirty="0">
            <a:latin typeface="NikoshBAN" pitchFamily="2" charset="0"/>
            <a:cs typeface="NikoshBAN" pitchFamily="2" charset="0"/>
          </a:endParaRPr>
        </a:p>
      </dgm:t>
    </dgm:pt>
    <dgm:pt modelId="{B356A8D1-37C2-46CE-95AA-B7F503C9B4C6}" type="parTrans" cxnId="{863DC3AE-76B3-43C5-84AF-5B42022AB36B}">
      <dgm:prSet/>
      <dgm:spPr/>
      <dgm:t>
        <a:bodyPr/>
        <a:lstStyle/>
        <a:p>
          <a:endParaRPr lang="en-US"/>
        </a:p>
      </dgm:t>
    </dgm:pt>
    <dgm:pt modelId="{4E69113C-942E-4800-8C9A-92938B3D86F0}" type="sibTrans" cxnId="{863DC3AE-76B3-43C5-84AF-5B42022AB36B}">
      <dgm:prSet/>
      <dgm:spPr/>
      <dgm:t>
        <a:bodyPr/>
        <a:lstStyle/>
        <a:p>
          <a:endParaRPr lang="en-US"/>
        </a:p>
      </dgm:t>
    </dgm:pt>
    <dgm:pt modelId="{144C7A9F-19A3-4B10-85A7-700C745434C8}">
      <dgm:prSet phldrT="[Text]"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পুর্ণ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63395477-F587-46A2-A758-1474F1918094}" type="parTrans" cxnId="{4506EB24-28A0-451F-AB9A-08DC63169E04}">
      <dgm:prSet/>
      <dgm:spPr/>
      <dgm:t>
        <a:bodyPr/>
        <a:lstStyle/>
        <a:p>
          <a:endParaRPr lang="en-US"/>
        </a:p>
      </dgm:t>
    </dgm:pt>
    <dgm:pt modelId="{00CF6F73-7603-4FB5-A122-A1A0F5D6E76B}" type="sibTrans" cxnId="{4506EB24-28A0-451F-AB9A-08DC63169E04}">
      <dgm:prSet/>
      <dgm:spPr/>
      <dgm:t>
        <a:bodyPr/>
        <a:lstStyle/>
        <a:p>
          <a:endParaRPr lang="en-US"/>
        </a:p>
      </dgm:t>
    </dgm:pt>
    <dgm:pt modelId="{D261D54D-570D-4260-8136-10999227F772}">
      <dgm:prSet phldrT="[Text]"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ভগ্নাংশ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71A8AD4A-EE12-4FA1-B4C2-5C5CBF40C26E}" type="parTrans" cxnId="{DB6431D7-FCC8-47EA-82EA-258E799A8F64}">
      <dgm:prSet/>
      <dgm:spPr/>
      <dgm:t>
        <a:bodyPr/>
        <a:lstStyle/>
        <a:p>
          <a:endParaRPr lang="en-US"/>
        </a:p>
      </dgm:t>
    </dgm:pt>
    <dgm:pt modelId="{28D2C38D-C944-40C7-9846-1CA82BDDCB0F}" type="sibTrans" cxnId="{DB6431D7-FCC8-47EA-82EA-258E799A8F64}">
      <dgm:prSet/>
      <dgm:spPr/>
      <dgm:t>
        <a:bodyPr/>
        <a:lstStyle/>
        <a:p>
          <a:endParaRPr lang="en-US"/>
        </a:p>
      </dgm:t>
    </dgm:pt>
    <dgm:pt modelId="{243C3440-D614-4EF4-A7B4-1884F3D4DCA7}">
      <dgm:prSet phldrT="[Text]" custT="1"/>
      <dgm:spPr/>
      <dgm:t>
        <a:bodyPr/>
        <a:lstStyle/>
        <a:p>
          <a:r>
            <a:rPr lang="bn-BD" sz="1800" b="1" dirty="0" smtClean="0">
              <a:latin typeface="NikoshBAN" pitchFamily="2" charset="0"/>
              <a:cs typeface="NikoshBAN" pitchFamily="2" charset="0"/>
            </a:rPr>
            <a:t>অমুলদ</a:t>
          </a:r>
          <a:endParaRPr lang="en-US" sz="1800" b="1" dirty="0">
            <a:latin typeface="NikoshBAN" pitchFamily="2" charset="0"/>
            <a:cs typeface="NikoshBAN" pitchFamily="2" charset="0"/>
          </a:endParaRPr>
        </a:p>
      </dgm:t>
    </dgm:pt>
    <dgm:pt modelId="{5752CFA6-7B7B-42F7-A002-4ED9305B2CB4}" type="parTrans" cxnId="{CBB2311F-A7B3-4852-B44F-AAAAEBFB96E3}">
      <dgm:prSet/>
      <dgm:spPr/>
      <dgm:t>
        <a:bodyPr/>
        <a:lstStyle/>
        <a:p>
          <a:endParaRPr lang="en-US"/>
        </a:p>
      </dgm:t>
    </dgm:pt>
    <dgm:pt modelId="{F8F31F8C-0926-4E37-BF5B-0AD897AC6607}" type="sibTrans" cxnId="{CBB2311F-A7B3-4852-B44F-AAAAEBFB96E3}">
      <dgm:prSet/>
      <dgm:spPr/>
      <dgm:t>
        <a:bodyPr/>
        <a:lstStyle/>
        <a:p>
          <a:endParaRPr lang="en-US"/>
        </a:p>
      </dgm:t>
    </dgm:pt>
    <dgm:pt modelId="{41456F0F-E530-4EFD-B21C-91F6CEEF41AE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ধনাত্মক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8F6809B8-88C7-42A2-A3C2-32674A99E2C3}" type="parTrans" cxnId="{DFB5D6C2-2753-4B2C-814C-460A4F45648D}">
      <dgm:prSet/>
      <dgm:spPr/>
      <dgm:t>
        <a:bodyPr/>
        <a:lstStyle/>
        <a:p>
          <a:endParaRPr lang="en-US"/>
        </a:p>
      </dgm:t>
    </dgm:pt>
    <dgm:pt modelId="{03032604-4C63-44C8-A2AA-2C6DDFF2C7D9}" type="sibTrans" cxnId="{DFB5D6C2-2753-4B2C-814C-460A4F45648D}">
      <dgm:prSet/>
      <dgm:spPr/>
      <dgm:t>
        <a:bodyPr/>
        <a:lstStyle/>
        <a:p>
          <a:endParaRPr lang="en-US"/>
        </a:p>
      </dgm:t>
    </dgm:pt>
    <dgm:pt modelId="{B94D2259-7BEE-440A-9C81-088F410E240C}">
      <dgm:prSet custT="1"/>
      <dgm:spPr/>
      <dgm:t>
        <a:bodyPr/>
        <a:lstStyle/>
        <a:p>
          <a:r>
            <a:rPr lang="bn-BD" sz="1800" dirty="0" smtClean="0"/>
            <a:t>০</a:t>
          </a:r>
          <a:endParaRPr lang="en-US" sz="1800" dirty="0"/>
        </a:p>
      </dgm:t>
    </dgm:pt>
    <dgm:pt modelId="{DF8CA780-F340-43DB-ADAB-0DF51A99391F}" type="parTrans" cxnId="{1DB637E4-0719-4586-ADFC-15255870D366}">
      <dgm:prSet/>
      <dgm:spPr/>
      <dgm:t>
        <a:bodyPr/>
        <a:lstStyle/>
        <a:p>
          <a:endParaRPr lang="en-US"/>
        </a:p>
      </dgm:t>
    </dgm:pt>
    <dgm:pt modelId="{70AAA0E7-C4E3-4E51-AF4D-F283A99AED8F}" type="sibTrans" cxnId="{1DB637E4-0719-4586-ADFC-15255870D366}">
      <dgm:prSet/>
      <dgm:spPr/>
      <dgm:t>
        <a:bodyPr/>
        <a:lstStyle/>
        <a:p>
          <a:endParaRPr lang="en-US"/>
        </a:p>
      </dgm:t>
    </dgm:pt>
    <dgm:pt modelId="{6729059C-77D1-4AEA-9CDB-1AFAAAE78171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ঋনাতক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4495FC84-7917-40A1-894E-935E19FDAD98}" type="parTrans" cxnId="{19DBA47D-C60A-4457-B0A4-99541FF1DA71}">
      <dgm:prSet/>
      <dgm:spPr/>
      <dgm:t>
        <a:bodyPr/>
        <a:lstStyle/>
        <a:p>
          <a:endParaRPr lang="en-US"/>
        </a:p>
      </dgm:t>
    </dgm:pt>
    <dgm:pt modelId="{88D705A5-3251-473D-90AC-143FD36DCBFF}" type="sibTrans" cxnId="{19DBA47D-C60A-4457-B0A4-99541FF1DA71}">
      <dgm:prSet/>
      <dgm:spPr/>
      <dgm:t>
        <a:bodyPr/>
        <a:lstStyle/>
        <a:p>
          <a:endParaRPr lang="en-US"/>
        </a:p>
      </dgm:t>
    </dgm:pt>
    <dgm:pt modelId="{B2435C72-CA6D-413D-AFC0-5AED698B8CB3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সাধারণ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B54579BD-8546-4977-9AA0-AA7AF6A32FE9}" type="parTrans" cxnId="{01D69519-858E-4BDE-9245-C02410B28582}">
      <dgm:prSet/>
      <dgm:spPr/>
      <dgm:t>
        <a:bodyPr/>
        <a:lstStyle/>
        <a:p>
          <a:endParaRPr lang="en-US"/>
        </a:p>
      </dgm:t>
    </dgm:pt>
    <dgm:pt modelId="{FC60EC2E-A73C-42CD-AABF-FD3545A4C735}" type="sibTrans" cxnId="{01D69519-858E-4BDE-9245-C02410B28582}">
      <dgm:prSet/>
      <dgm:spPr/>
      <dgm:t>
        <a:bodyPr/>
        <a:lstStyle/>
        <a:p>
          <a:endParaRPr lang="en-US"/>
        </a:p>
      </dgm:t>
    </dgm:pt>
    <dgm:pt modelId="{653472B8-3CB3-43A6-AABC-513191A7829E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দশমিক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C376E348-5929-4E76-A80D-1C52763FF9E6}" type="parTrans" cxnId="{D8FBF268-14DF-486B-8C7C-7B70752585B7}">
      <dgm:prSet/>
      <dgm:spPr/>
      <dgm:t>
        <a:bodyPr/>
        <a:lstStyle/>
        <a:p>
          <a:endParaRPr lang="en-US"/>
        </a:p>
      </dgm:t>
    </dgm:pt>
    <dgm:pt modelId="{DFC9A337-4AA5-4D6A-8F95-14A6D4F3846B}" type="sibTrans" cxnId="{D8FBF268-14DF-486B-8C7C-7B70752585B7}">
      <dgm:prSet/>
      <dgm:spPr/>
      <dgm:t>
        <a:bodyPr/>
        <a:lstStyle/>
        <a:p>
          <a:endParaRPr lang="en-US"/>
        </a:p>
      </dgm:t>
    </dgm:pt>
    <dgm:pt modelId="{D10AF195-D994-4D47-B24D-2ADFF7764EC7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মোলিক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6BC0FD0D-119D-4734-89C0-0234D4680F11}" type="parTrans" cxnId="{C2C4E910-A2CA-4B82-8B67-035F830B8BED}">
      <dgm:prSet/>
      <dgm:spPr/>
      <dgm:t>
        <a:bodyPr/>
        <a:lstStyle/>
        <a:p>
          <a:endParaRPr lang="en-US"/>
        </a:p>
      </dgm:t>
    </dgm:pt>
    <dgm:pt modelId="{09F98DA9-CDB9-498E-AFFA-CD628AFBFAC0}" type="sibTrans" cxnId="{C2C4E910-A2CA-4B82-8B67-035F830B8BED}">
      <dgm:prSet/>
      <dgm:spPr/>
      <dgm:t>
        <a:bodyPr/>
        <a:lstStyle/>
        <a:p>
          <a:endParaRPr lang="en-US"/>
        </a:p>
      </dgm:t>
    </dgm:pt>
    <dgm:pt modelId="{FD3A0230-1E1F-4E78-B5F4-B70BC82A0C19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১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F96D4D36-978C-4897-A616-1B7B24E53377}" type="parTrans" cxnId="{7A4B6D48-A620-4A90-AB8E-BC4A6DF80A58}">
      <dgm:prSet/>
      <dgm:spPr/>
      <dgm:t>
        <a:bodyPr/>
        <a:lstStyle/>
        <a:p>
          <a:endParaRPr lang="en-US"/>
        </a:p>
      </dgm:t>
    </dgm:pt>
    <dgm:pt modelId="{EDC6AAAC-77B9-415C-B9AD-0747FA394782}" type="sibTrans" cxnId="{7A4B6D48-A620-4A90-AB8E-BC4A6DF80A58}">
      <dgm:prSet/>
      <dgm:spPr/>
      <dgm:t>
        <a:bodyPr/>
        <a:lstStyle/>
        <a:p>
          <a:endParaRPr lang="en-US"/>
        </a:p>
      </dgm:t>
    </dgm:pt>
    <dgm:pt modelId="{844CA1E7-FCCF-4F5F-8051-72200A10AD57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যৌগিক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D8B13B11-8E8E-4403-881C-E47D2A71EDE0}" type="parTrans" cxnId="{548AAFAD-B0FD-4262-A0D7-C856E8CD5EE1}">
      <dgm:prSet/>
      <dgm:spPr/>
      <dgm:t>
        <a:bodyPr/>
        <a:lstStyle/>
        <a:p>
          <a:endParaRPr lang="en-US"/>
        </a:p>
      </dgm:t>
    </dgm:pt>
    <dgm:pt modelId="{F52AE4B6-07E8-46A9-8A95-7FDE7888D72C}" type="sibTrans" cxnId="{548AAFAD-B0FD-4262-A0D7-C856E8CD5EE1}">
      <dgm:prSet/>
      <dgm:spPr/>
      <dgm:t>
        <a:bodyPr/>
        <a:lstStyle/>
        <a:p>
          <a:endParaRPr lang="en-US"/>
        </a:p>
      </dgm:t>
    </dgm:pt>
    <dgm:pt modelId="{6C59D240-C42E-465F-968B-48D4CBAFB5C0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প্রকৃত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ABFF4E6E-E14C-4F79-A498-D2F74DA956DD}" type="parTrans" cxnId="{E546B759-E91E-43F8-9D01-2B5F8BC00B6A}">
      <dgm:prSet/>
      <dgm:spPr/>
      <dgm:t>
        <a:bodyPr/>
        <a:lstStyle/>
        <a:p>
          <a:endParaRPr lang="en-US"/>
        </a:p>
      </dgm:t>
    </dgm:pt>
    <dgm:pt modelId="{6EAE88A0-7883-43E3-B909-B413F8982C1A}" type="sibTrans" cxnId="{E546B759-E91E-43F8-9D01-2B5F8BC00B6A}">
      <dgm:prSet/>
      <dgm:spPr/>
      <dgm:t>
        <a:bodyPr/>
        <a:lstStyle/>
        <a:p>
          <a:endParaRPr lang="en-US"/>
        </a:p>
      </dgm:t>
    </dgm:pt>
    <dgm:pt modelId="{BA8EBBAB-3A36-4C42-AF1E-0103BAC256C0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অপ্রকৃত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460B6E41-2E5F-49B0-B13B-B3D28278E9D9}" type="parTrans" cxnId="{1D303ACF-E953-48D3-8886-BB1E5F6212AB}">
      <dgm:prSet/>
      <dgm:spPr/>
      <dgm:t>
        <a:bodyPr/>
        <a:lstStyle/>
        <a:p>
          <a:endParaRPr lang="en-US"/>
        </a:p>
      </dgm:t>
    </dgm:pt>
    <dgm:pt modelId="{7FCB51EB-CF7D-4DEA-978C-854AACB712C1}" type="sibTrans" cxnId="{1D303ACF-E953-48D3-8886-BB1E5F6212AB}">
      <dgm:prSet/>
      <dgm:spPr/>
      <dgm:t>
        <a:bodyPr/>
        <a:lstStyle/>
        <a:p>
          <a:endParaRPr lang="en-US"/>
        </a:p>
      </dgm:t>
    </dgm:pt>
    <dgm:pt modelId="{E36AF300-22B8-4184-9524-C5AAA43C3509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সসীম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BD7A3B9D-BE75-4E1A-9D48-4AFD9CB28A51}" type="parTrans" cxnId="{79D71E0A-515B-4F1F-BCC9-EA7CC7565301}">
      <dgm:prSet/>
      <dgm:spPr/>
      <dgm:t>
        <a:bodyPr/>
        <a:lstStyle/>
        <a:p>
          <a:endParaRPr lang="en-US"/>
        </a:p>
      </dgm:t>
    </dgm:pt>
    <dgm:pt modelId="{83FE7D67-A77E-4908-8F47-F476291194C9}" type="sibTrans" cxnId="{79D71E0A-515B-4F1F-BCC9-EA7CC7565301}">
      <dgm:prSet/>
      <dgm:spPr/>
      <dgm:t>
        <a:bodyPr/>
        <a:lstStyle/>
        <a:p>
          <a:endParaRPr lang="en-US"/>
        </a:p>
      </dgm:t>
    </dgm:pt>
    <dgm:pt modelId="{92D0A6AE-CC96-4621-86B6-01B3C80FC732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অসীম আবৃত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EA8D40A4-8AD0-449D-9574-BFF2E48212A2}" type="parTrans" cxnId="{7602BA04-EF66-4784-8CB1-4AA8D7502ABC}">
      <dgm:prSet/>
      <dgm:spPr/>
      <dgm:t>
        <a:bodyPr/>
        <a:lstStyle/>
        <a:p>
          <a:endParaRPr lang="en-US"/>
        </a:p>
      </dgm:t>
    </dgm:pt>
    <dgm:pt modelId="{B710DAEA-C64C-47B0-94C0-0E2EE9EB6B9B}" type="sibTrans" cxnId="{7602BA04-EF66-4784-8CB1-4AA8D7502ABC}">
      <dgm:prSet/>
      <dgm:spPr/>
      <dgm:t>
        <a:bodyPr/>
        <a:lstStyle/>
        <a:p>
          <a:endParaRPr lang="en-US"/>
        </a:p>
      </dgm:t>
    </dgm:pt>
    <dgm:pt modelId="{DAA31E17-1DF9-40CA-88F5-C2A265A3DB3A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অসীমঅনাবৃত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1CF4976A-6A3F-4CB5-B1B4-2EEEB1BAA1DE}" type="parTrans" cxnId="{F95874AC-4460-4AB9-8A34-FE62CB3AEFF5}">
      <dgm:prSet/>
      <dgm:spPr/>
      <dgm:t>
        <a:bodyPr/>
        <a:lstStyle/>
        <a:p>
          <a:endParaRPr lang="en-US"/>
        </a:p>
      </dgm:t>
    </dgm:pt>
    <dgm:pt modelId="{B7575434-02A2-4B69-A43E-A32317BD25BB}" type="sibTrans" cxnId="{F95874AC-4460-4AB9-8A34-FE62CB3AEFF5}">
      <dgm:prSet/>
      <dgm:spPr/>
      <dgm:t>
        <a:bodyPr/>
        <a:lstStyle/>
        <a:p>
          <a:endParaRPr lang="en-US"/>
        </a:p>
      </dgm:t>
    </dgm:pt>
    <dgm:pt modelId="{653D9FA7-D40D-41F5-8073-6F18DF4E6832}" type="pres">
      <dgm:prSet presAssocID="{97DD696E-42ED-46B9-B0CF-C86BE1F4A56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58F91A3-4FAC-45D0-BD5D-40B5501C2783}" type="pres">
      <dgm:prSet presAssocID="{B964BBF9-12BF-4DAC-9902-E1EFEE3D30FF}" presName="hierRoot1" presStyleCnt="0"/>
      <dgm:spPr/>
    </dgm:pt>
    <dgm:pt modelId="{4B855B95-7A3D-4617-927D-0DA22B8A5CA2}" type="pres">
      <dgm:prSet presAssocID="{B964BBF9-12BF-4DAC-9902-E1EFEE3D30FF}" presName="composite" presStyleCnt="0"/>
      <dgm:spPr/>
    </dgm:pt>
    <dgm:pt modelId="{E27D9FD2-37CB-4419-96DB-20EC91D64A66}" type="pres">
      <dgm:prSet presAssocID="{B964BBF9-12BF-4DAC-9902-E1EFEE3D30FF}" presName="background" presStyleLbl="node0" presStyleIdx="0" presStyleCnt="1"/>
      <dgm:spPr/>
    </dgm:pt>
    <dgm:pt modelId="{C4B3A356-2291-4C14-A7CD-D0797C8AD557}" type="pres">
      <dgm:prSet presAssocID="{B964BBF9-12BF-4DAC-9902-E1EFEE3D30FF}" presName="text" presStyleLbl="fgAcc0" presStyleIdx="0" presStyleCnt="1" custScaleX="121143" custLinFactNeighborY="-65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068887-95A3-48FB-8C84-99EFC4E8035C}" type="pres">
      <dgm:prSet presAssocID="{B964BBF9-12BF-4DAC-9902-E1EFEE3D30FF}" presName="hierChild2" presStyleCnt="0"/>
      <dgm:spPr/>
    </dgm:pt>
    <dgm:pt modelId="{F6D7B304-08DC-470B-9834-CF8870D25C1A}" type="pres">
      <dgm:prSet presAssocID="{B356A8D1-37C2-46CE-95AA-B7F503C9B4C6}" presName="Name10" presStyleLbl="parChTrans1D2" presStyleIdx="0" presStyleCnt="2"/>
      <dgm:spPr/>
      <dgm:t>
        <a:bodyPr/>
        <a:lstStyle/>
        <a:p>
          <a:endParaRPr lang="en-US"/>
        </a:p>
      </dgm:t>
    </dgm:pt>
    <dgm:pt modelId="{92BC86C0-E11C-43D9-B3C4-64990D4DB366}" type="pres">
      <dgm:prSet presAssocID="{9A3975AF-E746-41A8-9749-FBF89335F540}" presName="hierRoot2" presStyleCnt="0"/>
      <dgm:spPr/>
    </dgm:pt>
    <dgm:pt modelId="{409B0BE3-18F2-49D5-9CD5-BB2C691C71C7}" type="pres">
      <dgm:prSet presAssocID="{9A3975AF-E746-41A8-9749-FBF89335F540}" presName="composite2" presStyleCnt="0"/>
      <dgm:spPr/>
    </dgm:pt>
    <dgm:pt modelId="{0CED2D59-F40A-4D7B-9F73-F5B1BB172774}" type="pres">
      <dgm:prSet presAssocID="{9A3975AF-E746-41A8-9749-FBF89335F540}" presName="background2" presStyleLbl="node2" presStyleIdx="0" presStyleCnt="2"/>
      <dgm:spPr/>
    </dgm:pt>
    <dgm:pt modelId="{6C905C27-A7C2-4405-B47E-A54A13719A21}" type="pres">
      <dgm:prSet presAssocID="{9A3975AF-E746-41A8-9749-FBF89335F540}" presName="text2" presStyleLbl="fgAcc2" presStyleIdx="0" presStyleCnt="2" custLinFactNeighborX="-11140" custLinFactNeighborY="-108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5440F0-3D4B-4175-8329-D6028C524ED6}" type="pres">
      <dgm:prSet presAssocID="{9A3975AF-E746-41A8-9749-FBF89335F540}" presName="hierChild3" presStyleCnt="0"/>
      <dgm:spPr/>
    </dgm:pt>
    <dgm:pt modelId="{4D101238-8B43-40BE-B221-BBEFF54956DA}" type="pres">
      <dgm:prSet presAssocID="{63395477-F587-46A2-A758-1474F1918094}" presName="Name17" presStyleLbl="parChTrans1D3" presStyleIdx="0" presStyleCnt="2"/>
      <dgm:spPr/>
      <dgm:t>
        <a:bodyPr/>
        <a:lstStyle/>
        <a:p>
          <a:endParaRPr lang="en-US"/>
        </a:p>
      </dgm:t>
    </dgm:pt>
    <dgm:pt modelId="{705B9BE8-CBCE-43FE-8B62-277926A5FC76}" type="pres">
      <dgm:prSet presAssocID="{144C7A9F-19A3-4B10-85A7-700C745434C8}" presName="hierRoot3" presStyleCnt="0"/>
      <dgm:spPr/>
    </dgm:pt>
    <dgm:pt modelId="{217C4E56-67B4-4F43-862A-48842963AFF6}" type="pres">
      <dgm:prSet presAssocID="{144C7A9F-19A3-4B10-85A7-700C745434C8}" presName="composite3" presStyleCnt="0"/>
      <dgm:spPr/>
    </dgm:pt>
    <dgm:pt modelId="{6337DDFB-6EFB-4F95-93A5-935176726250}" type="pres">
      <dgm:prSet presAssocID="{144C7A9F-19A3-4B10-85A7-700C745434C8}" presName="background3" presStyleLbl="node3" presStyleIdx="0" presStyleCnt="2"/>
      <dgm:spPr/>
    </dgm:pt>
    <dgm:pt modelId="{63E2D1C7-F1E5-4EFF-907B-399A3EB2AB4A}" type="pres">
      <dgm:prSet presAssocID="{144C7A9F-19A3-4B10-85A7-700C745434C8}" presName="text3" presStyleLbl="fgAcc3" presStyleIdx="0" presStyleCnt="2" custLinFactNeighborX="-16144" custLinFactNeighborY="-154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4335CE-51FE-412E-BB57-1121E448E5DD}" type="pres">
      <dgm:prSet presAssocID="{144C7A9F-19A3-4B10-85A7-700C745434C8}" presName="hierChild4" presStyleCnt="0"/>
      <dgm:spPr/>
    </dgm:pt>
    <dgm:pt modelId="{43EE6F8A-5770-4CF8-883C-BC516DBEFC1C}" type="pres">
      <dgm:prSet presAssocID="{8F6809B8-88C7-42A2-A3C2-32674A99E2C3}" presName="Name23" presStyleLbl="parChTrans1D4" presStyleIdx="0" presStyleCnt="13"/>
      <dgm:spPr/>
      <dgm:t>
        <a:bodyPr/>
        <a:lstStyle/>
        <a:p>
          <a:endParaRPr lang="en-US"/>
        </a:p>
      </dgm:t>
    </dgm:pt>
    <dgm:pt modelId="{3AFC5C5F-FEBD-4CF3-AD24-3F640EF1ABA0}" type="pres">
      <dgm:prSet presAssocID="{41456F0F-E530-4EFD-B21C-91F6CEEF41AE}" presName="hierRoot4" presStyleCnt="0"/>
      <dgm:spPr/>
    </dgm:pt>
    <dgm:pt modelId="{5D748FAF-0375-4117-84B8-865C98A06B29}" type="pres">
      <dgm:prSet presAssocID="{41456F0F-E530-4EFD-B21C-91F6CEEF41AE}" presName="composite4" presStyleCnt="0"/>
      <dgm:spPr/>
    </dgm:pt>
    <dgm:pt modelId="{B93722CF-4B28-4E32-91E4-6348C0770073}" type="pres">
      <dgm:prSet presAssocID="{41456F0F-E530-4EFD-B21C-91F6CEEF41AE}" presName="background4" presStyleLbl="node4" presStyleIdx="0" presStyleCnt="13"/>
      <dgm:spPr/>
    </dgm:pt>
    <dgm:pt modelId="{399940A4-5313-4DEC-86E2-9A53A7574904}" type="pres">
      <dgm:prSet presAssocID="{41456F0F-E530-4EFD-B21C-91F6CEEF41AE}" presName="text4" presStyleLbl="fgAcc4" presStyleIdx="0" presStyleCnt="13" custLinFactNeighborX="-51047" custLinFactNeighborY="-101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1D36D5-355A-45AE-9132-2A130C098EF2}" type="pres">
      <dgm:prSet presAssocID="{41456F0F-E530-4EFD-B21C-91F6CEEF41AE}" presName="hierChild5" presStyleCnt="0"/>
      <dgm:spPr/>
    </dgm:pt>
    <dgm:pt modelId="{96E9229D-65EA-43BB-98E7-ACC1B9D76B83}" type="pres">
      <dgm:prSet presAssocID="{6BC0FD0D-119D-4734-89C0-0234D4680F11}" presName="Name23" presStyleLbl="parChTrans1D4" presStyleIdx="1" presStyleCnt="13"/>
      <dgm:spPr/>
      <dgm:t>
        <a:bodyPr/>
        <a:lstStyle/>
        <a:p>
          <a:endParaRPr lang="en-US"/>
        </a:p>
      </dgm:t>
    </dgm:pt>
    <dgm:pt modelId="{E0F8A031-EEB6-4FA9-880F-7F970EC648B0}" type="pres">
      <dgm:prSet presAssocID="{D10AF195-D994-4D47-B24D-2ADFF7764EC7}" presName="hierRoot4" presStyleCnt="0"/>
      <dgm:spPr/>
    </dgm:pt>
    <dgm:pt modelId="{189CAF6C-9F50-4F54-A64A-379816FC526E}" type="pres">
      <dgm:prSet presAssocID="{D10AF195-D994-4D47-B24D-2ADFF7764EC7}" presName="composite4" presStyleCnt="0"/>
      <dgm:spPr/>
    </dgm:pt>
    <dgm:pt modelId="{D813ACC1-6CAB-40BE-AB2E-F0B22234FA81}" type="pres">
      <dgm:prSet presAssocID="{D10AF195-D994-4D47-B24D-2ADFF7764EC7}" presName="background4" presStyleLbl="node4" presStyleIdx="1" presStyleCnt="13"/>
      <dgm:spPr/>
    </dgm:pt>
    <dgm:pt modelId="{1792DA37-C409-4085-A8E5-E34EC6B69A89}" type="pres">
      <dgm:prSet presAssocID="{D10AF195-D994-4D47-B24D-2ADFF7764EC7}" presName="text4" presStyleLbl="fgAcc4" presStyleIdx="1" presStyleCnt="13" custLinFactNeighborX="-11472" custLinFactNeighborY="31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1E4D1A-3DD5-40D7-A0BB-03C396732DB8}" type="pres">
      <dgm:prSet presAssocID="{D10AF195-D994-4D47-B24D-2ADFF7764EC7}" presName="hierChild5" presStyleCnt="0"/>
      <dgm:spPr/>
    </dgm:pt>
    <dgm:pt modelId="{910D868D-C14A-4094-B80D-D18B1918710C}" type="pres">
      <dgm:prSet presAssocID="{F96D4D36-978C-4897-A616-1B7B24E53377}" presName="Name23" presStyleLbl="parChTrans1D4" presStyleIdx="2" presStyleCnt="13"/>
      <dgm:spPr/>
      <dgm:t>
        <a:bodyPr/>
        <a:lstStyle/>
        <a:p>
          <a:endParaRPr lang="en-US"/>
        </a:p>
      </dgm:t>
    </dgm:pt>
    <dgm:pt modelId="{0E8EBBB2-8E89-49A1-BA10-A830A71D51EA}" type="pres">
      <dgm:prSet presAssocID="{FD3A0230-1E1F-4E78-B5F4-B70BC82A0C19}" presName="hierRoot4" presStyleCnt="0"/>
      <dgm:spPr/>
    </dgm:pt>
    <dgm:pt modelId="{2F8048EB-548C-40F4-8FBC-2D11A58D2888}" type="pres">
      <dgm:prSet presAssocID="{FD3A0230-1E1F-4E78-B5F4-B70BC82A0C19}" presName="composite4" presStyleCnt="0"/>
      <dgm:spPr/>
    </dgm:pt>
    <dgm:pt modelId="{2191A4A8-E4EF-4FAE-85E6-6C62BF9267BC}" type="pres">
      <dgm:prSet presAssocID="{FD3A0230-1E1F-4E78-B5F4-B70BC82A0C19}" presName="background4" presStyleLbl="node4" presStyleIdx="2" presStyleCnt="13"/>
      <dgm:spPr/>
    </dgm:pt>
    <dgm:pt modelId="{644525CA-B93E-4469-9D5A-2C04E3624F2C}" type="pres">
      <dgm:prSet presAssocID="{FD3A0230-1E1F-4E78-B5F4-B70BC82A0C19}" presName="text4" presStyleLbl="fgAcc4" presStyleIdx="2" presStyleCnt="13" custLinFactNeighborX="-23498" custLinFactNeighborY="31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EDCB78-FD3B-4C17-99ED-EDCC864DF50A}" type="pres">
      <dgm:prSet presAssocID="{FD3A0230-1E1F-4E78-B5F4-B70BC82A0C19}" presName="hierChild5" presStyleCnt="0"/>
      <dgm:spPr/>
    </dgm:pt>
    <dgm:pt modelId="{373D3B9D-C3F6-431F-886F-C6EAA981B701}" type="pres">
      <dgm:prSet presAssocID="{D8B13B11-8E8E-4403-881C-E47D2A71EDE0}" presName="Name23" presStyleLbl="parChTrans1D4" presStyleIdx="3" presStyleCnt="13"/>
      <dgm:spPr/>
      <dgm:t>
        <a:bodyPr/>
        <a:lstStyle/>
        <a:p>
          <a:endParaRPr lang="en-US"/>
        </a:p>
      </dgm:t>
    </dgm:pt>
    <dgm:pt modelId="{DDE6B16B-F854-4758-AAE2-F3D255BC4067}" type="pres">
      <dgm:prSet presAssocID="{844CA1E7-FCCF-4F5F-8051-72200A10AD57}" presName="hierRoot4" presStyleCnt="0"/>
      <dgm:spPr/>
    </dgm:pt>
    <dgm:pt modelId="{F133BA93-A57F-49E4-90BD-4820C5BAE274}" type="pres">
      <dgm:prSet presAssocID="{844CA1E7-FCCF-4F5F-8051-72200A10AD57}" presName="composite4" presStyleCnt="0"/>
      <dgm:spPr/>
    </dgm:pt>
    <dgm:pt modelId="{397275C8-4B2E-4046-9F97-88ECE6A3564D}" type="pres">
      <dgm:prSet presAssocID="{844CA1E7-FCCF-4F5F-8051-72200A10AD57}" presName="background4" presStyleLbl="node4" presStyleIdx="3" presStyleCnt="13"/>
      <dgm:spPr/>
    </dgm:pt>
    <dgm:pt modelId="{1BF791FB-2B36-4CC3-BDAE-8B0D172B6948}" type="pres">
      <dgm:prSet presAssocID="{844CA1E7-FCCF-4F5F-8051-72200A10AD57}" presName="text4" presStyleLbl="fgAcc4" presStyleIdx="3" presStyleCnt="13" custLinFactNeighborX="1208" custLinFactNeighborY="31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615990-B168-47A0-9EA2-7AE845ABCDCF}" type="pres">
      <dgm:prSet presAssocID="{844CA1E7-FCCF-4F5F-8051-72200A10AD57}" presName="hierChild5" presStyleCnt="0"/>
      <dgm:spPr/>
    </dgm:pt>
    <dgm:pt modelId="{7089C570-398E-4F65-87B5-2981A44B1102}" type="pres">
      <dgm:prSet presAssocID="{DF8CA780-F340-43DB-ADAB-0DF51A99391F}" presName="Name23" presStyleLbl="parChTrans1D4" presStyleIdx="4" presStyleCnt="13"/>
      <dgm:spPr/>
      <dgm:t>
        <a:bodyPr/>
        <a:lstStyle/>
        <a:p>
          <a:endParaRPr lang="en-US"/>
        </a:p>
      </dgm:t>
    </dgm:pt>
    <dgm:pt modelId="{F6D21FAF-AA08-42F9-BA27-2833A586875A}" type="pres">
      <dgm:prSet presAssocID="{B94D2259-7BEE-440A-9C81-088F410E240C}" presName="hierRoot4" presStyleCnt="0"/>
      <dgm:spPr/>
    </dgm:pt>
    <dgm:pt modelId="{C667688E-DC0A-49EE-9D4F-95C77067814E}" type="pres">
      <dgm:prSet presAssocID="{B94D2259-7BEE-440A-9C81-088F410E240C}" presName="composite4" presStyleCnt="0"/>
      <dgm:spPr/>
    </dgm:pt>
    <dgm:pt modelId="{57758909-CE4D-4BDD-B582-0EAC6DE73EB7}" type="pres">
      <dgm:prSet presAssocID="{B94D2259-7BEE-440A-9C81-088F410E240C}" presName="background4" presStyleLbl="node4" presStyleIdx="4" presStyleCnt="13"/>
      <dgm:spPr/>
    </dgm:pt>
    <dgm:pt modelId="{10C08DC8-5357-4DCB-82E0-8C2334B8E2FF}" type="pres">
      <dgm:prSet presAssocID="{B94D2259-7BEE-440A-9C81-088F410E240C}" presName="text4" presStyleLbl="fgAcc4" presStyleIdx="4" presStyleCnt="13" custLinFactNeighborX="-17158" custLinFactNeighborY="-101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78D409-80CB-4FC3-8C09-680A2D91E3F6}" type="pres">
      <dgm:prSet presAssocID="{B94D2259-7BEE-440A-9C81-088F410E240C}" presName="hierChild5" presStyleCnt="0"/>
      <dgm:spPr/>
    </dgm:pt>
    <dgm:pt modelId="{2125833A-5AC4-4481-991B-B1955ABF5511}" type="pres">
      <dgm:prSet presAssocID="{4495FC84-7917-40A1-894E-935E19FDAD98}" presName="Name23" presStyleLbl="parChTrans1D4" presStyleIdx="5" presStyleCnt="13"/>
      <dgm:spPr/>
      <dgm:t>
        <a:bodyPr/>
        <a:lstStyle/>
        <a:p>
          <a:endParaRPr lang="en-US"/>
        </a:p>
      </dgm:t>
    </dgm:pt>
    <dgm:pt modelId="{8108AEAA-76DF-407C-97F6-0E4E8819CE71}" type="pres">
      <dgm:prSet presAssocID="{6729059C-77D1-4AEA-9CDB-1AFAAAE78171}" presName="hierRoot4" presStyleCnt="0"/>
      <dgm:spPr/>
    </dgm:pt>
    <dgm:pt modelId="{2DA1304B-9378-4720-B31B-EA6E5DC97751}" type="pres">
      <dgm:prSet presAssocID="{6729059C-77D1-4AEA-9CDB-1AFAAAE78171}" presName="composite4" presStyleCnt="0"/>
      <dgm:spPr/>
    </dgm:pt>
    <dgm:pt modelId="{60CCE1A7-884F-41D8-800F-ACD199410B1D}" type="pres">
      <dgm:prSet presAssocID="{6729059C-77D1-4AEA-9CDB-1AFAAAE78171}" presName="background4" presStyleLbl="node4" presStyleIdx="5" presStyleCnt="13"/>
      <dgm:spPr/>
    </dgm:pt>
    <dgm:pt modelId="{8C6A3F39-C609-4D4F-AB53-AED95C5A680F}" type="pres">
      <dgm:prSet presAssocID="{6729059C-77D1-4AEA-9CDB-1AFAAAE78171}" presName="text4" presStyleLbl="fgAcc4" presStyleIdx="5" presStyleCnt="13" custLinFactNeighborX="-10817" custLinFactNeighborY="-101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4C9BA6-5880-4D57-A668-F0198BE48869}" type="pres">
      <dgm:prSet presAssocID="{6729059C-77D1-4AEA-9CDB-1AFAAAE78171}" presName="hierChild5" presStyleCnt="0"/>
      <dgm:spPr/>
    </dgm:pt>
    <dgm:pt modelId="{D45C1F8F-AEA8-404D-AEC1-A2FF21C3C01B}" type="pres">
      <dgm:prSet presAssocID="{71A8AD4A-EE12-4FA1-B4C2-5C5CBF40C26E}" presName="Name17" presStyleLbl="parChTrans1D3" presStyleIdx="1" presStyleCnt="2"/>
      <dgm:spPr/>
      <dgm:t>
        <a:bodyPr/>
        <a:lstStyle/>
        <a:p>
          <a:endParaRPr lang="en-US"/>
        </a:p>
      </dgm:t>
    </dgm:pt>
    <dgm:pt modelId="{0F06F477-15D5-4F6D-A1B4-815A4B24666D}" type="pres">
      <dgm:prSet presAssocID="{D261D54D-570D-4260-8136-10999227F772}" presName="hierRoot3" presStyleCnt="0"/>
      <dgm:spPr/>
    </dgm:pt>
    <dgm:pt modelId="{365D25B9-0967-4F55-AC5D-EAC7728F4B5A}" type="pres">
      <dgm:prSet presAssocID="{D261D54D-570D-4260-8136-10999227F772}" presName="composite3" presStyleCnt="0"/>
      <dgm:spPr/>
    </dgm:pt>
    <dgm:pt modelId="{9BD0133A-F7A5-430F-A616-7446264F0964}" type="pres">
      <dgm:prSet presAssocID="{D261D54D-570D-4260-8136-10999227F772}" presName="background3" presStyleLbl="node3" presStyleIdx="1" presStyleCnt="2"/>
      <dgm:spPr/>
    </dgm:pt>
    <dgm:pt modelId="{A0674492-7431-4667-9517-06EF70D11AB9}" type="pres">
      <dgm:prSet presAssocID="{D261D54D-570D-4260-8136-10999227F772}" presName="text3" presStyleLbl="fgAcc3" presStyleIdx="1" presStyleCnt="2" custLinFactNeighborX="82106" custLinFactNeighborY="-77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2EC89A-3710-4B1E-8C5D-732B006D57EB}" type="pres">
      <dgm:prSet presAssocID="{D261D54D-570D-4260-8136-10999227F772}" presName="hierChild4" presStyleCnt="0"/>
      <dgm:spPr/>
    </dgm:pt>
    <dgm:pt modelId="{A730E1B6-0167-42B5-9F08-BD3F9DF40FA6}" type="pres">
      <dgm:prSet presAssocID="{B54579BD-8546-4977-9AA0-AA7AF6A32FE9}" presName="Name23" presStyleLbl="parChTrans1D4" presStyleIdx="6" presStyleCnt="13"/>
      <dgm:spPr/>
      <dgm:t>
        <a:bodyPr/>
        <a:lstStyle/>
        <a:p>
          <a:endParaRPr lang="en-US"/>
        </a:p>
      </dgm:t>
    </dgm:pt>
    <dgm:pt modelId="{B5131E19-0E73-422A-9E11-6EFDAAF6E1D3}" type="pres">
      <dgm:prSet presAssocID="{B2435C72-CA6D-413D-AFC0-5AED698B8CB3}" presName="hierRoot4" presStyleCnt="0"/>
      <dgm:spPr/>
    </dgm:pt>
    <dgm:pt modelId="{76F16FD2-0C73-460B-8E52-14F3709A8CEE}" type="pres">
      <dgm:prSet presAssocID="{B2435C72-CA6D-413D-AFC0-5AED698B8CB3}" presName="composite4" presStyleCnt="0"/>
      <dgm:spPr/>
    </dgm:pt>
    <dgm:pt modelId="{33D39A0B-434B-4583-A00B-5CA2A85CD0F0}" type="pres">
      <dgm:prSet presAssocID="{B2435C72-CA6D-413D-AFC0-5AED698B8CB3}" presName="background4" presStyleLbl="node4" presStyleIdx="6" presStyleCnt="13"/>
      <dgm:spPr/>
    </dgm:pt>
    <dgm:pt modelId="{1F030677-5230-4ACE-8D3D-26F877B97CA4}" type="pres">
      <dgm:prSet presAssocID="{B2435C72-CA6D-413D-AFC0-5AED698B8CB3}" presName="text4" presStyleLbl="fgAcc4" presStyleIdx="6" presStyleCnt="13" custLinFactNeighborX="3160" custLinFactNeighborY="-66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FFEE26-9AEC-42D8-84BB-B4A9898607C5}" type="pres">
      <dgm:prSet presAssocID="{B2435C72-CA6D-413D-AFC0-5AED698B8CB3}" presName="hierChild5" presStyleCnt="0"/>
      <dgm:spPr/>
    </dgm:pt>
    <dgm:pt modelId="{40E1B4DE-FC44-4F2E-87EC-59FDA4A83947}" type="pres">
      <dgm:prSet presAssocID="{ABFF4E6E-E14C-4F79-A498-D2F74DA956DD}" presName="Name23" presStyleLbl="parChTrans1D4" presStyleIdx="7" presStyleCnt="13"/>
      <dgm:spPr/>
      <dgm:t>
        <a:bodyPr/>
        <a:lstStyle/>
        <a:p>
          <a:endParaRPr lang="en-US"/>
        </a:p>
      </dgm:t>
    </dgm:pt>
    <dgm:pt modelId="{E93DDC90-AC9C-4201-970A-45BAE6891DE3}" type="pres">
      <dgm:prSet presAssocID="{6C59D240-C42E-465F-968B-48D4CBAFB5C0}" presName="hierRoot4" presStyleCnt="0"/>
      <dgm:spPr/>
    </dgm:pt>
    <dgm:pt modelId="{95408E7E-D070-46FB-81EC-9E9A7DA19CCF}" type="pres">
      <dgm:prSet presAssocID="{6C59D240-C42E-465F-968B-48D4CBAFB5C0}" presName="composite4" presStyleCnt="0"/>
      <dgm:spPr/>
    </dgm:pt>
    <dgm:pt modelId="{12F0BAFD-865A-43C2-BC7D-FDE7A1EBBE9C}" type="pres">
      <dgm:prSet presAssocID="{6C59D240-C42E-465F-968B-48D4CBAFB5C0}" presName="background4" presStyleLbl="node4" presStyleIdx="7" presStyleCnt="13"/>
      <dgm:spPr/>
    </dgm:pt>
    <dgm:pt modelId="{0DF856F7-12D7-4D4D-A31E-0B9529E8FA80}" type="pres">
      <dgm:prSet presAssocID="{6C59D240-C42E-465F-968B-48D4CBAFB5C0}" presName="text4" presStyleLbl="fgAcc4" presStyleIdx="7" presStyleCnt="13" custLinFactNeighborX="-2373" custLinFactNeighborY="-56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7BFA72-FCDE-4847-AFDB-A36F196A36F5}" type="pres">
      <dgm:prSet presAssocID="{6C59D240-C42E-465F-968B-48D4CBAFB5C0}" presName="hierChild5" presStyleCnt="0"/>
      <dgm:spPr/>
    </dgm:pt>
    <dgm:pt modelId="{42C6C7ED-7373-4FE9-BBCC-3CFA12162607}" type="pres">
      <dgm:prSet presAssocID="{460B6E41-2E5F-49B0-B13B-B3D28278E9D9}" presName="Name23" presStyleLbl="parChTrans1D4" presStyleIdx="8" presStyleCnt="13"/>
      <dgm:spPr/>
      <dgm:t>
        <a:bodyPr/>
        <a:lstStyle/>
        <a:p>
          <a:endParaRPr lang="en-US"/>
        </a:p>
      </dgm:t>
    </dgm:pt>
    <dgm:pt modelId="{93F4191B-B133-40DA-B04E-9F04E11EF546}" type="pres">
      <dgm:prSet presAssocID="{BA8EBBAB-3A36-4C42-AF1E-0103BAC256C0}" presName="hierRoot4" presStyleCnt="0"/>
      <dgm:spPr/>
    </dgm:pt>
    <dgm:pt modelId="{D64FE21B-02A0-43CA-B20F-A7B0478EE8C1}" type="pres">
      <dgm:prSet presAssocID="{BA8EBBAB-3A36-4C42-AF1E-0103BAC256C0}" presName="composite4" presStyleCnt="0"/>
      <dgm:spPr/>
    </dgm:pt>
    <dgm:pt modelId="{FD5F18F1-1FDE-4F4B-A4D9-35648B67176F}" type="pres">
      <dgm:prSet presAssocID="{BA8EBBAB-3A36-4C42-AF1E-0103BAC256C0}" presName="background4" presStyleLbl="node4" presStyleIdx="8" presStyleCnt="13"/>
      <dgm:spPr/>
    </dgm:pt>
    <dgm:pt modelId="{C93EDD89-3795-4B79-8656-BB07DB6C1BBA}" type="pres">
      <dgm:prSet presAssocID="{BA8EBBAB-3A36-4C42-AF1E-0103BAC256C0}" presName="text4" presStyleLbl="fgAcc4" presStyleIdx="8" presStyleCnt="13" custLinFactNeighborX="1930" custLinFactNeighborY="-56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12E4BC-AA0D-467D-BF37-01594AC59A72}" type="pres">
      <dgm:prSet presAssocID="{BA8EBBAB-3A36-4C42-AF1E-0103BAC256C0}" presName="hierChild5" presStyleCnt="0"/>
      <dgm:spPr/>
    </dgm:pt>
    <dgm:pt modelId="{EC9874BF-4690-498A-91D6-B0B4A73C3BC3}" type="pres">
      <dgm:prSet presAssocID="{C376E348-5929-4E76-A80D-1C52763FF9E6}" presName="Name23" presStyleLbl="parChTrans1D4" presStyleIdx="9" presStyleCnt="13"/>
      <dgm:spPr/>
      <dgm:t>
        <a:bodyPr/>
        <a:lstStyle/>
        <a:p>
          <a:endParaRPr lang="en-US"/>
        </a:p>
      </dgm:t>
    </dgm:pt>
    <dgm:pt modelId="{3E71F685-1897-4277-8A07-BA324F50E4CA}" type="pres">
      <dgm:prSet presAssocID="{653472B8-3CB3-43A6-AABC-513191A7829E}" presName="hierRoot4" presStyleCnt="0"/>
      <dgm:spPr/>
    </dgm:pt>
    <dgm:pt modelId="{3428A9A2-D0A1-4B39-B1F5-EFECA2B0289C}" type="pres">
      <dgm:prSet presAssocID="{653472B8-3CB3-43A6-AABC-513191A7829E}" presName="composite4" presStyleCnt="0"/>
      <dgm:spPr/>
    </dgm:pt>
    <dgm:pt modelId="{9248E3EB-4DEB-4AE4-9DB4-11AF09DBBB9D}" type="pres">
      <dgm:prSet presAssocID="{653472B8-3CB3-43A6-AABC-513191A7829E}" presName="background4" presStyleLbl="node4" presStyleIdx="9" presStyleCnt="13"/>
      <dgm:spPr/>
    </dgm:pt>
    <dgm:pt modelId="{15E66CEE-2CCB-486A-8070-3C01F5E8E11F}" type="pres">
      <dgm:prSet presAssocID="{653472B8-3CB3-43A6-AABC-513191A7829E}" presName="text4" presStyleLbl="fgAcc4" presStyleIdx="9" presStyleCnt="13" custLinFactNeighborX="545" custLinFactNeighborY="-1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1CC65B-A766-42FA-8C5D-881794F9695F}" type="pres">
      <dgm:prSet presAssocID="{653472B8-3CB3-43A6-AABC-513191A7829E}" presName="hierChild5" presStyleCnt="0"/>
      <dgm:spPr/>
    </dgm:pt>
    <dgm:pt modelId="{DBBD58CC-FC69-4BED-9918-7EAFF819EACE}" type="pres">
      <dgm:prSet presAssocID="{BD7A3B9D-BE75-4E1A-9D48-4AFD9CB28A51}" presName="Name23" presStyleLbl="parChTrans1D4" presStyleIdx="10" presStyleCnt="13"/>
      <dgm:spPr/>
      <dgm:t>
        <a:bodyPr/>
        <a:lstStyle/>
        <a:p>
          <a:endParaRPr lang="en-US"/>
        </a:p>
      </dgm:t>
    </dgm:pt>
    <dgm:pt modelId="{D0730794-CDDF-4EA9-BADD-099C8D0F24CD}" type="pres">
      <dgm:prSet presAssocID="{E36AF300-22B8-4184-9524-C5AAA43C3509}" presName="hierRoot4" presStyleCnt="0"/>
      <dgm:spPr/>
    </dgm:pt>
    <dgm:pt modelId="{E63B7BA7-E797-4E7C-9038-6EF158EDCB32}" type="pres">
      <dgm:prSet presAssocID="{E36AF300-22B8-4184-9524-C5AAA43C3509}" presName="composite4" presStyleCnt="0"/>
      <dgm:spPr/>
    </dgm:pt>
    <dgm:pt modelId="{A83087CA-018E-4CED-92DE-D983D786D80F}" type="pres">
      <dgm:prSet presAssocID="{E36AF300-22B8-4184-9524-C5AAA43C3509}" presName="background4" presStyleLbl="node4" presStyleIdx="10" presStyleCnt="13"/>
      <dgm:spPr/>
    </dgm:pt>
    <dgm:pt modelId="{1C784EC2-75DC-4B51-9F84-8102199488C1}" type="pres">
      <dgm:prSet presAssocID="{E36AF300-22B8-4184-9524-C5AAA43C3509}" presName="text4" presStyleLbl="fgAcc4" presStyleIdx="10" presStyleCnt="13" custLinFactNeighborX="-4150" custLinFactNeighborY="31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D17E8A-3B87-4E94-A583-808C67E325CB}" type="pres">
      <dgm:prSet presAssocID="{E36AF300-22B8-4184-9524-C5AAA43C3509}" presName="hierChild5" presStyleCnt="0"/>
      <dgm:spPr/>
    </dgm:pt>
    <dgm:pt modelId="{5A644752-C293-4C1C-BE00-EE8CBD24E37D}" type="pres">
      <dgm:prSet presAssocID="{EA8D40A4-8AD0-449D-9574-BFF2E48212A2}" presName="Name23" presStyleLbl="parChTrans1D4" presStyleIdx="11" presStyleCnt="13"/>
      <dgm:spPr/>
      <dgm:t>
        <a:bodyPr/>
        <a:lstStyle/>
        <a:p>
          <a:endParaRPr lang="en-US"/>
        </a:p>
      </dgm:t>
    </dgm:pt>
    <dgm:pt modelId="{F51F737C-8235-49ED-9B17-B395A802E6F6}" type="pres">
      <dgm:prSet presAssocID="{92D0A6AE-CC96-4621-86B6-01B3C80FC732}" presName="hierRoot4" presStyleCnt="0"/>
      <dgm:spPr/>
    </dgm:pt>
    <dgm:pt modelId="{97B8F7BD-A2C9-45C5-968C-4FC1FA925606}" type="pres">
      <dgm:prSet presAssocID="{92D0A6AE-CC96-4621-86B6-01B3C80FC732}" presName="composite4" presStyleCnt="0"/>
      <dgm:spPr/>
    </dgm:pt>
    <dgm:pt modelId="{5EB87B97-1180-4EAD-8364-89A8727CA957}" type="pres">
      <dgm:prSet presAssocID="{92D0A6AE-CC96-4621-86B6-01B3C80FC732}" presName="background4" presStyleLbl="node4" presStyleIdx="11" presStyleCnt="13"/>
      <dgm:spPr/>
    </dgm:pt>
    <dgm:pt modelId="{391075F9-1DC7-4095-ADCE-83E8F0678AB7}" type="pres">
      <dgm:prSet presAssocID="{92D0A6AE-CC96-4621-86B6-01B3C80FC732}" presName="text4" presStyleLbl="fgAcc4" presStyleIdx="11" presStyleCnt="13" custLinFactNeighborX="229" custLinFactNeighborY="74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73FF62-F410-40E3-AE20-C8465BD53679}" type="pres">
      <dgm:prSet presAssocID="{92D0A6AE-CC96-4621-86B6-01B3C80FC732}" presName="hierChild5" presStyleCnt="0"/>
      <dgm:spPr/>
    </dgm:pt>
    <dgm:pt modelId="{AFE2D1F2-5B6C-4CC6-A687-0307D913356F}" type="pres">
      <dgm:prSet presAssocID="{1CF4976A-6A3F-4CB5-B1B4-2EEEB1BAA1DE}" presName="Name23" presStyleLbl="parChTrans1D4" presStyleIdx="12" presStyleCnt="13"/>
      <dgm:spPr/>
      <dgm:t>
        <a:bodyPr/>
        <a:lstStyle/>
        <a:p>
          <a:endParaRPr lang="en-US"/>
        </a:p>
      </dgm:t>
    </dgm:pt>
    <dgm:pt modelId="{DB4E3928-298F-43FA-B6D5-81F009CE4345}" type="pres">
      <dgm:prSet presAssocID="{DAA31E17-1DF9-40CA-88F5-C2A265A3DB3A}" presName="hierRoot4" presStyleCnt="0"/>
      <dgm:spPr/>
    </dgm:pt>
    <dgm:pt modelId="{5BCA0648-6715-411B-ADF4-12F71B3781D5}" type="pres">
      <dgm:prSet presAssocID="{DAA31E17-1DF9-40CA-88F5-C2A265A3DB3A}" presName="composite4" presStyleCnt="0"/>
      <dgm:spPr/>
    </dgm:pt>
    <dgm:pt modelId="{71B844BC-8A90-4DF7-8CBC-A652818555F0}" type="pres">
      <dgm:prSet presAssocID="{DAA31E17-1DF9-40CA-88F5-C2A265A3DB3A}" presName="background4" presStyleLbl="node4" presStyleIdx="12" presStyleCnt="13"/>
      <dgm:spPr/>
    </dgm:pt>
    <dgm:pt modelId="{838F956F-DD45-4CAB-A234-51129F13E821}" type="pres">
      <dgm:prSet presAssocID="{DAA31E17-1DF9-40CA-88F5-C2A265A3DB3A}" presName="text4" presStyleLbl="fgAcc4" presStyleIdx="12" presStyleCnt="13" custLinFactNeighborX="8531" custLinFactNeighborY="31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628DAC-2085-4C8C-9F60-50E09D9FBC9F}" type="pres">
      <dgm:prSet presAssocID="{DAA31E17-1DF9-40CA-88F5-C2A265A3DB3A}" presName="hierChild5" presStyleCnt="0"/>
      <dgm:spPr/>
    </dgm:pt>
    <dgm:pt modelId="{07BB8527-7905-4F0F-AB21-881177B707DA}" type="pres">
      <dgm:prSet presAssocID="{5752CFA6-7B7B-42F7-A002-4ED9305B2CB4}" presName="Name10" presStyleLbl="parChTrans1D2" presStyleIdx="1" presStyleCnt="2"/>
      <dgm:spPr/>
      <dgm:t>
        <a:bodyPr/>
        <a:lstStyle/>
        <a:p>
          <a:endParaRPr lang="en-US"/>
        </a:p>
      </dgm:t>
    </dgm:pt>
    <dgm:pt modelId="{36C4ACAE-21CC-4871-B257-8518FFFF1DEC}" type="pres">
      <dgm:prSet presAssocID="{243C3440-D614-4EF4-A7B4-1884F3D4DCA7}" presName="hierRoot2" presStyleCnt="0"/>
      <dgm:spPr/>
    </dgm:pt>
    <dgm:pt modelId="{239E6965-C11F-4147-BC1A-FF25EB8189B3}" type="pres">
      <dgm:prSet presAssocID="{243C3440-D614-4EF4-A7B4-1884F3D4DCA7}" presName="composite2" presStyleCnt="0"/>
      <dgm:spPr/>
    </dgm:pt>
    <dgm:pt modelId="{D65A6348-6CC7-4B44-BC68-428A7787681C}" type="pres">
      <dgm:prSet presAssocID="{243C3440-D614-4EF4-A7B4-1884F3D4DCA7}" presName="background2" presStyleLbl="node2" presStyleIdx="1" presStyleCnt="2"/>
      <dgm:spPr/>
    </dgm:pt>
    <dgm:pt modelId="{5CDD4D10-BFA4-45FF-B0DA-AAC9D90D3ACE}" type="pres">
      <dgm:prSet presAssocID="{243C3440-D614-4EF4-A7B4-1884F3D4DCA7}" presName="text2" presStyleLbl="fgAcc2" presStyleIdx="1" presStyleCnt="2" custLinFactNeighborY="-65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89FCFA-EA63-456D-A37B-AE1F7A45210F}" type="pres">
      <dgm:prSet presAssocID="{243C3440-D614-4EF4-A7B4-1884F3D4DCA7}" presName="hierChild3" presStyleCnt="0"/>
      <dgm:spPr/>
    </dgm:pt>
  </dgm:ptLst>
  <dgm:cxnLst>
    <dgm:cxn modelId="{01D69519-858E-4BDE-9245-C02410B28582}" srcId="{D261D54D-570D-4260-8136-10999227F772}" destId="{B2435C72-CA6D-413D-AFC0-5AED698B8CB3}" srcOrd="0" destOrd="0" parTransId="{B54579BD-8546-4977-9AA0-AA7AF6A32FE9}" sibTransId="{FC60EC2E-A73C-42CD-AABF-FD3545A4C735}"/>
    <dgm:cxn modelId="{83AEE201-FC72-47A7-A7CF-E9AC000A744F}" type="presOf" srcId="{92D0A6AE-CC96-4621-86B6-01B3C80FC732}" destId="{391075F9-1DC7-4095-ADCE-83E8F0678AB7}" srcOrd="0" destOrd="0" presId="urn:microsoft.com/office/officeart/2005/8/layout/hierarchy1"/>
    <dgm:cxn modelId="{0B0DFBD5-642E-4B92-8188-C082FE4110C3}" type="presOf" srcId="{243C3440-D614-4EF4-A7B4-1884F3D4DCA7}" destId="{5CDD4D10-BFA4-45FF-B0DA-AAC9D90D3ACE}" srcOrd="0" destOrd="0" presId="urn:microsoft.com/office/officeart/2005/8/layout/hierarchy1"/>
    <dgm:cxn modelId="{3E6C1619-AB22-491A-8945-25636F14190A}" type="presOf" srcId="{B964BBF9-12BF-4DAC-9902-E1EFEE3D30FF}" destId="{C4B3A356-2291-4C14-A7CD-D0797C8AD557}" srcOrd="0" destOrd="0" presId="urn:microsoft.com/office/officeart/2005/8/layout/hierarchy1"/>
    <dgm:cxn modelId="{FF608689-B6B4-41A0-BE59-C954FEB9EBEE}" type="presOf" srcId="{71A8AD4A-EE12-4FA1-B4C2-5C5CBF40C26E}" destId="{D45C1F8F-AEA8-404D-AEC1-A2FF21C3C01B}" srcOrd="0" destOrd="0" presId="urn:microsoft.com/office/officeart/2005/8/layout/hierarchy1"/>
    <dgm:cxn modelId="{7E7C0398-365E-47D4-A2D7-56CDED59C900}" type="presOf" srcId="{E36AF300-22B8-4184-9524-C5AAA43C3509}" destId="{1C784EC2-75DC-4B51-9F84-8102199488C1}" srcOrd="0" destOrd="0" presId="urn:microsoft.com/office/officeart/2005/8/layout/hierarchy1"/>
    <dgm:cxn modelId="{0C2BFFFD-9291-4884-A12D-B5C78D64D6D3}" type="presOf" srcId="{9A3975AF-E746-41A8-9749-FBF89335F540}" destId="{6C905C27-A7C2-4405-B47E-A54A13719A21}" srcOrd="0" destOrd="0" presId="urn:microsoft.com/office/officeart/2005/8/layout/hierarchy1"/>
    <dgm:cxn modelId="{4460769E-33D2-4C3B-843F-459D3B20426D}" type="presOf" srcId="{63395477-F587-46A2-A758-1474F1918094}" destId="{4D101238-8B43-40BE-B221-BBEFF54956DA}" srcOrd="0" destOrd="0" presId="urn:microsoft.com/office/officeart/2005/8/layout/hierarchy1"/>
    <dgm:cxn modelId="{5C5AC0CA-C9BE-4C77-9AC9-7BC468758C5C}" type="presOf" srcId="{D10AF195-D994-4D47-B24D-2ADFF7764EC7}" destId="{1792DA37-C409-4085-A8E5-E34EC6B69A89}" srcOrd="0" destOrd="0" presId="urn:microsoft.com/office/officeart/2005/8/layout/hierarchy1"/>
    <dgm:cxn modelId="{A55206DC-67E2-40B7-A4BD-2F63B0356EE6}" type="presOf" srcId="{144C7A9F-19A3-4B10-85A7-700C745434C8}" destId="{63E2D1C7-F1E5-4EFF-907B-399A3EB2AB4A}" srcOrd="0" destOrd="0" presId="urn:microsoft.com/office/officeart/2005/8/layout/hierarchy1"/>
    <dgm:cxn modelId="{59CECCE7-2B45-4630-9CDA-7FF7F2B9D39D}" srcId="{97DD696E-42ED-46B9-B0CF-C86BE1F4A56C}" destId="{B964BBF9-12BF-4DAC-9902-E1EFEE3D30FF}" srcOrd="0" destOrd="0" parTransId="{B02E9DAA-4109-4803-80BA-B0696A0A3B19}" sibTransId="{829C294C-C91D-42C0-B05F-7FDEE525771C}"/>
    <dgm:cxn modelId="{6FCCC64C-9719-42A9-ADBA-9530E06034FE}" type="presOf" srcId="{8F6809B8-88C7-42A2-A3C2-32674A99E2C3}" destId="{43EE6F8A-5770-4CF8-883C-BC516DBEFC1C}" srcOrd="0" destOrd="0" presId="urn:microsoft.com/office/officeart/2005/8/layout/hierarchy1"/>
    <dgm:cxn modelId="{F80F840C-6D5B-4C3B-A9C7-D82889F7114B}" type="presOf" srcId="{6C59D240-C42E-465F-968B-48D4CBAFB5C0}" destId="{0DF856F7-12D7-4D4D-A31E-0B9529E8FA80}" srcOrd="0" destOrd="0" presId="urn:microsoft.com/office/officeart/2005/8/layout/hierarchy1"/>
    <dgm:cxn modelId="{CBB2311F-A7B3-4852-B44F-AAAAEBFB96E3}" srcId="{B964BBF9-12BF-4DAC-9902-E1EFEE3D30FF}" destId="{243C3440-D614-4EF4-A7B4-1884F3D4DCA7}" srcOrd="1" destOrd="0" parTransId="{5752CFA6-7B7B-42F7-A002-4ED9305B2CB4}" sibTransId="{F8F31F8C-0926-4E37-BF5B-0AD897AC6607}"/>
    <dgm:cxn modelId="{44F3FD0A-C022-441E-9B0B-A0369609493B}" type="presOf" srcId="{DF8CA780-F340-43DB-ADAB-0DF51A99391F}" destId="{7089C570-398E-4F65-87B5-2981A44B1102}" srcOrd="0" destOrd="0" presId="urn:microsoft.com/office/officeart/2005/8/layout/hierarchy1"/>
    <dgm:cxn modelId="{7A4B6D48-A620-4A90-AB8E-BC4A6DF80A58}" srcId="{41456F0F-E530-4EFD-B21C-91F6CEEF41AE}" destId="{FD3A0230-1E1F-4E78-B5F4-B70BC82A0C19}" srcOrd="1" destOrd="0" parTransId="{F96D4D36-978C-4897-A616-1B7B24E53377}" sibTransId="{EDC6AAAC-77B9-415C-B9AD-0747FA394782}"/>
    <dgm:cxn modelId="{DBFE9EAE-4B99-440E-9D6F-921637A8A4A6}" type="presOf" srcId="{6729059C-77D1-4AEA-9CDB-1AFAAAE78171}" destId="{8C6A3F39-C609-4D4F-AB53-AED95C5A680F}" srcOrd="0" destOrd="0" presId="urn:microsoft.com/office/officeart/2005/8/layout/hierarchy1"/>
    <dgm:cxn modelId="{F95874AC-4460-4AB9-8A34-FE62CB3AEFF5}" srcId="{653472B8-3CB3-43A6-AABC-513191A7829E}" destId="{DAA31E17-1DF9-40CA-88F5-C2A265A3DB3A}" srcOrd="2" destOrd="0" parTransId="{1CF4976A-6A3F-4CB5-B1B4-2EEEB1BAA1DE}" sibTransId="{B7575434-02A2-4B69-A43E-A32317BD25BB}"/>
    <dgm:cxn modelId="{09C3B9ED-2C55-40F8-9F36-5F9A421EEF5A}" type="presOf" srcId="{B54579BD-8546-4977-9AA0-AA7AF6A32FE9}" destId="{A730E1B6-0167-42B5-9F08-BD3F9DF40FA6}" srcOrd="0" destOrd="0" presId="urn:microsoft.com/office/officeart/2005/8/layout/hierarchy1"/>
    <dgm:cxn modelId="{4506EB24-28A0-451F-AB9A-08DC63169E04}" srcId="{9A3975AF-E746-41A8-9749-FBF89335F540}" destId="{144C7A9F-19A3-4B10-85A7-700C745434C8}" srcOrd="0" destOrd="0" parTransId="{63395477-F587-46A2-A758-1474F1918094}" sibTransId="{00CF6F73-7603-4FB5-A122-A1A0F5D6E76B}"/>
    <dgm:cxn modelId="{A31C3877-795D-49C6-846B-B80402B679AF}" type="presOf" srcId="{6BC0FD0D-119D-4734-89C0-0234D4680F11}" destId="{96E9229D-65EA-43BB-98E7-ACC1B9D76B83}" srcOrd="0" destOrd="0" presId="urn:microsoft.com/office/officeart/2005/8/layout/hierarchy1"/>
    <dgm:cxn modelId="{1DB637E4-0719-4586-ADFC-15255870D366}" srcId="{144C7A9F-19A3-4B10-85A7-700C745434C8}" destId="{B94D2259-7BEE-440A-9C81-088F410E240C}" srcOrd="1" destOrd="0" parTransId="{DF8CA780-F340-43DB-ADAB-0DF51A99391F}" sibTransId="{70AAA0E7-C4E3-4E51-AF4D-F283A99AED8F}"/>
    <dgm:cxn modelId="{19DBA47D-C60A-4457-B0A4-99541FF1DA71}" srcId="{144C7A9F-19A3-4B10-85A7-700C745434C8}" destId="{6729059C-77D1-4AEA-9CDB-1AFAAAE78171}" srcOrd="2" destOrd="0" parTransId="{4495FC84-7917-40A1-894E-935E19FDAD98}" sibTransId="{88D705A5-3251-473D-90AC-143FD36DCBFF}"/>
    <dgm:cxn modelId="{7716BB44-D3BF-478A-A235-A8FF714CDABC}" type="presOf" srcId="{DAA31E17-1DF9-40CA-88F5-C2A265A3DB3A}" destId="{838F956F-DD45-4CAB-A234-51129F13E821}" srcOrd="0" destOrd="0" presId="urn:microsoft.com/office/officeart/2005/8/layout/hierarchy1"/>
    <dgm:cxn modelId="{A33BD901-CF46-423A-8FD9-0B41D82623F9}" type="presOf" srcId="{97DD696E-42ED-46B9-B0CF-C86BE1F4A56C}" destId="{653D9FA7-D40D-41F5-8073-6F18DF4E6832}" srcOrd="0" destOrd="0" presId="urn:microsoft.com/office/officeart/2005/8/layout/hierarchy1"/>
    <dgm:cxn modelId="{65EEFE70-283A-4C59-BF7B-45E73591D165}" type="presOf" srcId="{FD3A0230-1E1F-4E78-B5F4-B70BC82A0C19}" destId="{644525CA-B93E-4469-9D5A-2C04E3624F2C}" srcOrd="0" destOrd="0" presId="urn:microsoft.com/office/officeart/2005/8/layout/hierarchy1"/>
    <dgm:cxn modelId="{0854AE41-A5EA-4930-9AF4-9288B5ACC711}" type="presOf" srcId="{B356A8D1-37C2-46CE-95AA-B7F503C9B4C6}" destId="{F6D7B304-08DC-470B-9834-CF8870D25C1A}" srcOrd="0" destOrd="0" presId="urn:microsoft.com/office/officeart/2005/8/layout/hierarchy1"/>
    <dgm:cxn modelId="{D8FBF268-14DF-486B-8C7C-7B70752585B7}" srcId="{D261D54D-570D-4260-8136-10999227F772}" destId="{653472B8-3CB3-43A6-AABC-513191A7829E}" srcOrd="1" destOrd="0" parTransId="{C376E348-5929-4E76-A80D-1C52763FF9E6}" sibTransId="{DFC9A337-4AA5-4D6A-8F95-14A6D4F3846B}"/>
    <dgm:cxn modelId="{AE9B0027-8FEC-483A-A5EF-962DCEFE2B26}" type="presOf" srcId="{BD7A3B9D-BE75-4E1A-9D48-4AFD9CB28A51}" destId="{DBBD58CC-FC69-4BED-9918-7EAFF819EACE}" srcOrd="0" destOrd="0" presId="urn:microsoft.com/office/officeart/2005/8/layout/hierarchy1"/>
    <dgm:cxn modelId="{9B1F6938-E9FC-423A-9877-97592AD4276F}" type="presOf" srcId="{B2435C72-CA6D-413D-AFC0-5AED698B8CB3}" destId="{1F030677-5230-4ACE-8D3D-26F877B97CA4}" srcOrd="0" destOrd="0" presId="urn:microsoft.com/office/officeart/2005/8/layout/hierarchy1"/>
    <dgm:cxn modelId="{7602BA04-EF66-4784-8CB1-4AA8D7502ABC}" srcId="{653472B8-3CB3-43A6-AABC-513191A7829E}" destId="{92D0A6AE-CC96-4621-86B6-01B3C80FC732}" srcOrd="1" destOrd="0" parTransId="{EA8D40A4-8AD0-449D-9574-BFF2E48212A2}" sibTransId="{B710DAEA-C64C-47B0-94C0-0E2EE9EB6B9B}"/>
    <dgm:cxn modelId="{2853F548-701F-43A6-B6D3-49B88F3EE5D7}" type="presOf" srcId="{F96D4D36-978C-4897-A616-1B7B24E53377}" destId="{910D868D-C14A-4094-B80D-D18B1918710C}" srcOrd="0" destOrd="0" presId="urn:microsoft.com/office/officeart/2005/8/layout/hierarchy1"/>
    <dgm:cxn modelId="{99F4A7DB-1ACC-4EA4-9503-858A23616442}" type="presOf" srcId="{ABFF4E6E-E14C-4F79-A498-D2F74DA956DD}" destId="{40E1B4DE-FC44-4F2E-87EC-59FDA4A83947}" srcOrd="0" destOrd="0" presId="urn:microsoft.com/office/officeart/2005/8/layout/hierarchy1"/>
    <dgm:cxn modelId="{D72EA6DA-90C4-4CDF-B5E4-0216AE3674E8}" type="presOf" srcId="{4495FC84-7917-40A1-894E-935E19FDAD98}" destId="{2125833A-5AC4-4481-991B-B1955ABF5511}" srcOrd="0" destOrd="0" presId="urn:microsoft.com/office/officeart/2005/8/layout/hierarchy1"/>
    <dgm:cxn modelId="{863DC3AE-76B3-43C5-84AF-5B42022AB36B}" srcId="{B964BBF9-12BF-4DAC-9902-E1EFEE3D30FF}" destId="{9A3975AF-E746-41A8-9749-FBF89335F540}" srcOrd="0" destOrd="0" parTransId="{B356A8D1-37C2-46CE-95AA-B7F503C9B4C6}" sibTransId="{4E69113C-942E-4800-8C9A-92938B3D86F0}"/>
    <dgm:cxn modelId="{548AAFAD-B0FD-4262-A0D7-C856E8CD5EE1}" srcId="{41456F0F-E530-4EFD-B21C-91F6CEEF41AE}" destId="{844CA1E7-FCCF-4F5F-8051-72200A10AD57}" srcOrd="2" destOrd="0" parTransId="{D8B13B11-8E8E-4403-881C-E47D2A71EDE0}" sibTransId="{F52AE4B6-07E8-46A9-8A95-7FDE7888D72C}"/>
    <dgm:cxn modelId="{44677A79-BFCB-4434-A67B-852DDB4A6051}" type="presOf" srcId="{B94D2259-7BEE-440A-9C81-088F410E240C}" destId="{10C08DC8-5357-4DCB-82E0-8C2334B8E2FF}" srcOrd="0" destOrd="0" presId="urn:microsoft.com/office/officeart/2005/8/layout/hierarchy1"/>
    <dgm:cxn modelId="{5A90BE95-65BC-4979-BD2C-213F1FAAA10E}" type="presOf" srcId="{1CF4976A-6A3F-4CB5-B1B4-2EEEB1BAA1DE}" destId="{AFE2D1F2-5B6C-4CC6-A687-0307D913356F}" srcOrd="0" destOrd="0" presId="urn:microsoft.com/office/officeart/2005/8/layout/hierarchy1"/>
    <dgm:cxn modelId="{52671889-AA20-433D-9D2F-545E939A88DD}" type="presOf" srcId="{D261D54D-570D-4260-8136-10999227F772}" destId="{A0674492-7431-4667-9517-06EF70D11AB9}" srcOrd="0" destOrd="0" presId="urn:microsoft.com/office/officeart/2005/8/layout/hierarchy1"/>
    <dgm:cxn modelId="{DFB5D6C2-2753-4B2C-814C-460A4F45648D}" srcId="{144C7A9F-19A3-4B10-85A7-700C745434C8}" destId="{41456F0F-E530-4EFD-B21C-91F6CEEF41AE}" srcOrd="0" destOrd="0" parTransId="{8F6809B8-88C7-42A2-A3C2-32674A99E2C3}" sibTransId="{03032604-4C63-44C8-A2AA-2C6DDFF2C7D9}"/>
    <dgm:cxn modelId="{79D71E0A-515B-4F1F-BCC9-EA7CC7565301}" srcId="{653472B8-3CB3-43A6-AABC-513191A7829E}" destId="{E36AF300-22B8-4184-9524-C5AAA43C3509}" srcOrd="0" destOrd="0" parTransId="{BD7A3B9D-BE75-4E1A-9D48-4AFD9CB28A51}" sibTransId="{83FE7D67-A77E-4908-8F47-F476291194C9}"/>
    <dgm:cxn modelId="{567518C3-B1F8-43A6-8E96-50E65883D14A}" type="presOf" srcId="{5752CFA6-7B7B-42F7-A002-4ED9305B2CB4}" destId="{07BB8527-7905-4F0F-AB21-881177B707DA}" srcOrd="0" destOrd="0" presId="urn:microsoft.com/office/officeart/2005/8/layout/hierarchy1"/>
    <dgm:cxn modelId="{4CECC486-6204-4FC4-A38A-EE239D583216}" type="presOf" srcId="{C376E348-5929-4E76-A80D-1C52763FF9E6}" destId="{EC9874BF-4690-498A-91D6-B0B4A73C3BC3}" srcOrd="0" destOrd="0" presId="urn:microsoft.com/office/officeart/2005/8/layout/hierarchy1"/>
    <dgm:cxn modelId="{04C1B8B5-8867-48C7-9A69-08F3A29D68B6}" type="presOf" srcId="{D8B13B11-8E8E-4403-881C-E47D2A71EDE0}" destId="{373D3B9D-C3F6-431F-886F-C6EAA981B701}" srcOrd="0" destOrd="0" presId="urn:microsoft.com/office/officeart/2005/8/layout/hierarchy1"/>
    <dgm:cxn modelId="{1D303ACF-E953-48D3-8886-BB1E5F6212AB}" srcId="{B2435C72-CA6D-413D-AFC0-5AED698B8CB3}" destId="{BA8EBBAB-3A36-4C42-AF1E-0103BAC256C0}" srcOrd="1" destOrd="0" parTransId="{460B6E41-2E5F-49B0-B13B-B3D28278E9D9}" sibTransId="{7FCB51EB-CF7D-4DEA-978C-854AACB712C1}"/>
    <dgm:cxn modelId="{2B76A467-BED3-428E-9B7D-1B9062181F91}" type="presOf" srcId="{BA8EBBAB-3A36-4C42-AF1E-0103BAC256C0}" destId="{C93EDD89-3795-4B79-8656-BB07DB6C1BBA}" srcOrd="0" destOrd="0" presId="urn:microsoft.com/office/officeart/2005/8/layout/hierarchy1"/>
    <dgm:cxn modelId="{7F103085-D505-4260-89D0-8DAA9A79F835}" type="presOf" srcId="{41456F0F-E530-4EFD-B21C-91F6CEEF41AE}" destId="{399940A4-5313-4DEC-86E2-9A53A7574904}" srcOrd="0" destOrd="0" presId="urn:microsoft.com/office/officeart/2005/8/layout/hierarchy1"/>
    <dgm:cxn modelId="{07021808-6E29-490D-86F6-F0A4809C7432}" type="presOf" srcId="{EA8D40A4-8AD0-449D-9574-BFF2E48212A2}" destId="{5A644752-C293-4C1C-BE00-EE8CBD24E37D}" srcOrd="0" destOrd="0" presId="urn:microsoft.com/office/officeart/2005/8/layout/hierarchy1"/>
    <dgm:cxn modelId="{E546B759-E91E-43F8-9D01-2B5F8BC00B6A}" srcId="{B2435C72-CA6D-413D-AFC0-5AED698B8CB3}" destId="{6C59D240-C42E-465F-968B-48D4CBAFB5C0}" srcOrd="0" destOrd="0" parTransId="{ABFF4E6E-E14C-4F79-A498-D2F74DA956DD}" sibTransId="{6EAE88A0-7883-43E3-B909-B413F8982C1A}"/>
    <dgm:cxn modelId="{224322D7-1C05-404F-A139-BE6CB8863B13}" type="presOf" srcId="{460B6E41-2E5F-49B0-B13B-B3D28278E9D9}" destId="{42C6C7ED-7373-4FE9-BBCC-3CFA12162607}" srcOrd="0" destOrd="0" presId="urn:microsoft.com/office/officeart/2005/8/layout/hierarchy1"/>
    <dgm:cxn modelId="{7F7703C8-CFA7-40A2-A05F-E79D649C6FC8}" type="presOf" srcId="{653472B8-3CB3-43A6-AABC-513191A7829E}" destId="{15E66CEE-2CCB-486A-8070-3C01F5E8E11F}" srcOrd="0" destOrd="0" presId="urn:microsoft.com/office/officeart/2005/8/layout/hierarchy1"/>
    <dgm:cxn modelId="{6AAD8416-A67B-44EA-BBAE-C81735976934}" type="presOf" srcId="{844CA1E7-FCCF-4F5F-8051-72200A10AD57}" destId="{1BF791FB-2B36-4CC3-BDAE-8B0D172B6948}" srcOrd="0" destOrd="0" presId="urn:microsoft.com/office/officeart/2005/8/layout/hierarchy1"/>
    <dgm:cxn modelId="{DB6431D7-FCC8-47EA-82EA-258E799A8F64}" srcId="{9A3975AF-E746-41A8-9749-FBF89335F540}" destId="{D261D54D-570D-4260-8136-10999227F772}" srcOrd="1" destOrd="0" parTransId="{71A8AD4A-EE12-4FA1-B4C2-5C5CBF40C26E}" sibTransId="{28D2C38D-C944-40C7-9846-1CA82BDDCB0F}"/>
    <dgm:cxn modelId="{C2C4E910-A2CA-4B82-8B67-035F830B8BED}" srcId="{41456F0F-E530-4EFD-B21C-91F6CEEF41AE}" destId="{D10AF195-D994-4D47-B24D-2ADFF7764EC7}" srcOrd="0" destOrd="0" parTransId="{6BC0FD0D-119D-4734-89C0-0234D4680F11}" sibTransId="{09F98DA9-CDB9-498E-AFFA-CD628AFBFAC0}"/>
    <dgm:cxn modelId="{AFDC44FA-DA36-42B4-8799-975F925AA6E1}" type="presParOf" srcId="{653D9FA7-D40D-41F5-8073-6F18DF4E6832}" destId="{058F91A3-4FAC-45D0-BD5D-40B5501C2783}" srcOrd="0" destOrd="0" presId="urn:microsoft.com/office/officeart/2005/8/layout/hierarchy1"/>
    <dgm:cxn modelId="{3EF082BF-094E-4718-B0D2-A507463555C5}" type="presParOf" srcId="{058F91A3-4FAC-45D0-BD5D-40B5501C2783}" destId="{4B855B95-7A3D-4617-927D-0DA22B8A5CA2}" srcOrd="0" destOrd="0" presId="urn:microsoft.com/office/officeart/2005/8/layout/hierarchy1"/>
    <dgm:cxn modelId="{3075806E-3BFF-43BB-A5AB-AD63DF943584}" type="presParOf" srcId="{4B855B95-7A3D-4617-927D-0DA22B8A5CA2}" destId="{E27D9FD2-37CB-4419-96DB-20EC91D64A66}" srcOrd="0" destOrd="0" presId="urn:microsoft.com/office/officeart/2005/8/layout/hierarchy1"/>
    <dgm:cxn modelId="{D7ED6D14-DBC2-4CEC-92D5-76C2EC41E46C}" type="presParOf" srcId="{4B855B95-7A3D-4617-927D-0DA22B8A5CA2}" destId="{C4B3A356-2291-4C14-A7CD-D0797C8AD557}" srcOrd="1" destOrd="0" presId="urn:microsoft.com/office/officeart/2005/8/layout/hierarchy1"/>
    <dgm:cxn modelId="{42EFC027-21FB-45F1-A3E0-965641B8B737}" type="presParOf" srcId="{058F91A3-4FAC-45D0-BD5D-40B5501C2783}" destId="{F6068887-95A3-48FB-8C84-99EFC4E8035C}" srcOrd="1" destOrd="0" presId="urn:microsoft.com/office/officeart/2005/8/layout/hierarchy1"/>
    <dgm:cxn modelId="{88C4F587-B299-4917-B8D4-17CBE6174C69}" type="presParOf" srcId="{F6068887-95A3-48FB-8C84-99EFC4E8035C}" destId="{F6D7B304-08DC-470B-9834-CF8870D25C1A}" srcOrd="0" destOrd="0" presId="urn:microsoft.com/office/officeart/2005/8/layout/hierarchy1"/>
    <dgm:cxn modelId="{02944A6E-E843-4CC2-9AB6-9F18071E1DC7}" type="presParOf" srcId="{F6068887-95A3-48FB-8C84-99EFC4E8035C}" destId="{92BC86C0-E11C-43D9-B3C4-64990D4DB366}" srcOrd="1" destOrd="0" presId="urn:microsoft.com/office/officeart/2005/8/layout/hierarchy1"/>
    <dgm:cxn modelId="{6AC37880-3C9E-4980-8238-72718B131B22}" type="presParOf" srcId="{92BC86C0-E11C-43D9-B3C4-64990D4DB366}" destId="{409B0BE3-18F2-49D5-9CD5-BB2C691C71C7}" srcOrd="0" destOrd="0" presId="urn:microsoft.com/office/officeart/2005/8/layout/hierarchy1"/>
    <dgm:cxn modelId="{4E17AE23-63CD-499E-903E-2ED5C171108D}" type="presParOf" srcId="{409B0BE3-18F2-49D5-9CD5-BB2C691C71C7}" destId="{0CED2D59-F40A-4D7B-9F73-F5B1BB172774}" srcOrd="0" destOrd="0" presId="urn:microsoft.com/office/officeart/2005/8/layout/hierarchy1"/>
    <dgm:cxn modelId="{7CAF7044-1E02-4911-98E8-F46D03F0E095}" type="presParOf" srcId="{409B0BE3-18F2-49D5-9CD5-BB2C691C71C7}" destId="{6C905C27-A7C2-4405-B47E-A54A13719A21}" srcOrd="1" destOrd="0" presId="urn:microsoft.com/office/officeart/2005/8/layout/hierarchy1"/>
    <dgm:cxn modelId="{4A0ED2DE-70F4-4A27-A7AF-D050E701047D}" type="presParOf" srcId="{92BC86C0-E11C-43D9-B3C4-64990D4DB366}" destId="{955440F0-3D4B-4175-8329-D6028C524ED6}" srcOrd="1" destOrd="0" presId="urn:microsoft.com/office/officeart/2005/8/layout/hierarchy1"/>
    <dgm:cxn modelId="{C4729A70-5333-4918-8C1B-D89F780FAE95}" type="presParOf" srcId="{955440F0-3D4B-4175-8329-D6028C524ED6}" destId="{4D101238-8B43-40BE-B221-BBEFF54956DA}" srcOrd="0" destOrd="0" presId="urn:microsoft.com/office/officeart/2005/8/layout/hierarchy1"/>
    <dgm:cxn modelId="{228C6DDD-84C0-4517-A966-D43CB6865C7C}" type="presParOf" srcId="{955440F0-3D4B-4175-8329-D6028C524ED6}" destId="{705B9BE8-CBCE-43FE-8B62-277926A5FC76}" srcOrd="1" destOrd="0" presId="urn:microsoft.com/office/officeart/2005/8/layout/hierarchy1"/>
    <dgm:cxn modelId="{0B36AD7E-3FFB-42E5-B021-E2F74050DDE6}" type="presParOf" srcId="{705B9BE8-CBCE-43FE-8B62-277926A5FC76}" destId="{217C4E56-67B4-4F43-862A-48842963AFF6}" srcOrd="0" destOrd="0" presId="urn:microsoft.com/office/officeart/2005/8/layout/hierarchy1"/>
    <dgm:cxn modelId="{02CA71B5-08FB-43A4-B618-388ED90EE319}" type="presParOf" srcId="{217C4E56-67B4-4F43-862A-48842963AFF6}" destId="{6337DDFB-6EFB-4F95-93A5-935176726250}" srcOrd="0" destOrd="0" presId="urn:microsoft.com/office/officeart/2005/8/layout/hierarchy1"/>
    <dgm:cxn modelId="{1DC14948-25F7-4106-94B9-A439559C7B33}" type="presParOf" srcId="{217C4E56-67B4-4F43-862A-48842963AFF6}" destId="{63E2D1C7-F1E5-4EFF-907B-399A3EB2AB4A}" srcOrd="1" destOrd="0" presId="urn:microsoft.com/office/officeart/2005/8/layout/hierarchy1"/>
    <dgm:cxn modelId="{B5595AD5-1475-480D-8630-C8FB58054C37}" type="presParOf" srcId="{705B9BE8-CBCE-43FE-8B62-277926A5FC76}" destId="{B04335CE-51FE-412E-BB57-1121E448E5DD}" srcOrd="1" destOrd="0" presId="urn:microsoft.com/office/officeart/2005/8/layout/hierarchy1"/>
    <dgm:cxn modelId="{F0486737-2CD4-40D5-BDFF-D7D42698426B}" type="presParOf" srcId="{B04335CE-51FE-412E-BB57-1121E448E5DD}" destId="{43EE6F8A-5770-4CF8-883C-BC516DBEFC1C}" srcOrd="0" destOrd="0" presId="urn:microsoft.com/office/officeart/2005/8/layout/hierarchy1"/>
    <dgm:cxn modelId="{A6585DE5-443A-45DD-A87D-43305314BD8B}" type="presParOf" srcId="{B04335CE-51FE-412E-BB57-1121E448E5DD}" destId="{3AFC5C5F-FEBD-4CF3-AD24-3F640EF1ABA0}" srcOrd="1" destOrd="0" presId="urn:microsoft.com/office/officeart/2005/8/layout/hierarchy1"/>
    <dgm:cxn modelId="{5DFCA28F-9D94-4C7E-A08C-A3AC338A6E22}" type="presParOf" srcId="{3AFC5C5F-FEBD-4CF3-AD24-3F640EF1ABA0}" destId="{5D748FAF-0375-4117-84B8-865C98A06B29}" srcOrd="0" destOrd="0" presId="urn:microsoft.com/office/officeart/2005/8/layout/hierarchy1"/>
    <dgm:cxn modelId="{98254654-F255-4A20-8ACF-5E2D78254870}" type="presParOf" srcId="{5D748FAF-0375-4117-84B8-865C98A06B29}" destId="{B93722CF-4B28-4E32-91E4-6348C0770073}" srcOrd="0" destOrd="0" presId="urn:microsoft.com/office/officeart/2005/8/layout/hierarchy1"/>
    <dgm:cxn modelId="{8FFA5E57-D666-4B60-8C90-019AFD8A3F09}" type="presParOf" srcId="{5D748FAF-0375-4117-84B8-865C98A06B29}" destId="{399940A4-5313-4DEC-86E2-9A53A7574904}" srcOrd="1" destOrd="0" presId="urn:microsoft.com/office/officeart/2005/8/layout/hierarchy1"/>
    <dgm:cxn modelId="{1140E98B-8169-49A8-9049-58F266C7FF55}" type="presParOf" srcId="{3AFC5C5F-FEBD-4CF3-AD24-3F640EF1ABA0}" destId="{381D36D5-355A-45AE-9132-2A130C098EF2}" srcOrd="1" destOrd="0" presId="urn:microsoft.com/office/officeart/2005/8/layout/hierarchy1"/>
    <dgm:cxn modelId="{7414A6DB-B71F-4533-960E-2034E83DDD83}" type="presParOf" srcId="{381D36D5-355A-45AE-9132-2A130C098EF2}" destId="{96E9229D-65EA-43BB-98E7-ACC1B9D76B83}" srcOrd="0" destOrd="0" presId="urn:microsoft.com/office/officeart/2005/8/layout/hierarchy1"/>
    <dgm:cxn modelId="{8AE0932A-26C7-43A0-87A2-8152C155F800}" type="presParOf" srcId="{381D36D5-355A-45AE-9132-2A130C098EF2}" destId="{E0F8A031-EEB6-4FA9-880F-7F970EC648B0}" srcOrd="1" destOrd="0" presId="urn:microsoft.com/office/officeart/2005/8/layout/hierarchy1"/>
    <dgm:cxn modelId="{5BA3D2F6-AC5A-4CA5-851F-207999C22D8A}" type="presParOf" srcId="{E0F8A031-EEB6-4FA9-880F-7F970EC648B0}" destId="{189CAF6C-9F50-4F54-A64A-379816FC526E}" srcOrd="0" destOrd="0" presId="urn:microsoft.com/office/officeart/2005/8/layout/hierarchy1"/>
    <dgm:cxn modelId="{6F0AA8E6-2C99-4333-BC76-306C62C64DF1}" type="presParOf" srcId="{189CAF6C-9F50-4F54-A64A-379816FC526E}" destId="{D813ACC1-6CAB-40BE-AB2E-F0B22234FA81}" srcOrd="0" destOrd="0" presId="urn:microsoft.com/office/officeart/2005/8/layout/hierarchy1"/>
    <dgm:cxn modelId="{FFCA9938-C286-4B9E-81A7-8867A50517FE}" type="presParOf" srcId="{189CAF6C-9F50-4F54-A64A-379816FC526E}" destId="{1792DA37-C409-4085-A8E5-E34EC6B69A89}" srcOrd="1" destOrd="0" presId="urn:microsoft.com/office/officeart/2005/8/layout/hierarchy1"/>
    <dgm:cxn modelId="{80791B32-0E07-4FD8-A169-282873FCD6F9}" type="presParOf" srcId="{E0F8A031-EEB6-4FA9-880F-7F970EC648B0}" destId="{391E4D1A-3DD5-40D7-A0BB-03C396732DB8}" srcOrd="1" destOrd="0" presId="urn:microsoft.com/office/officeart/2005/8/layout/hierarchy1"/>
    <dgm:cxn modelId="{AFF4D67F-3D36-4C6C-BA79-C154F049FA1E}" type="presParOf" srcId="{381D36D5-355A-45AE-9132-2A130C098EF2}" destId="{910D868D-C14A-4094-B80D-D18B1918710C}" srcOrd="2" destOrd="0" presId="urn:microsoft.com/office/officeart/2005/8/layout/hierarchy1"/>
    <dgm:cxn modelId="{28AE3CFF-AEF8-4C9C-9843-7B26E5000604}" type="presParOf" srcId="{381D36D5-355A-45AE-9132-2A130C098EF2}" destId="{0E8EBBB2-8E89-49A1-BA10-A830A71D51EA}" srcOrd="3" destOrd="0" presId="urn:microsoft.com/office/officeart/2005/8/layout/hierarchy1"/>
    <dgm:cxn modelId="{1D8AF484-D6A7-497F-858B-733DFDC58902}" type="presParOf" srcId="{0E8EBBB2-8E89-49A1-BA10-A830A71D51EA}" destId="{2F8048EB-548C-40F4-8FBC-2D11A58D2888}" srcOrd="0" destOrd="0" presId="urn:microsoft.com/office/officeart/2005/8/layout/hierarchy1"/>
    <dgm:cxn modelId="{1B4CA625-C703-4D31-AE01-8FC9DD460AEA}" type="presParOf" srcId="{2F8048EB-548C-40F4-8FBC-2D11A58D2888}" destId="{2191A4A8-E4EF-4FAE-85E6-6C62BF9267BC}" srcOrd="0" destOrd="0" presId="urn:microsoft.com/office/officeart/2005/8/layout/hierarchy1"/>
    <dgm:cxn modelId="{DF5D2BF4-E713-45CF-A67D-3AF571908024}" type="presParOf" srcId="{2F8048EB-548C-40F4-8FBC-2D11A58D2888}" destId="{644525CA-B93E-4469-9D5A-2C04E3624F2C}" srcOrd="1" destOrd="0" presId="urn:microsoft.com/office/officeart/2005/8/layout/hierarchy1"/>
    <dgm:cxn modelId="{CA81084C-822F-4721-B926-1A90CA0935F8}" type="presParOf" srcId="{0E8EBBB2-8E89-49A1-BA10-A830A71D51EA}" destId="{C7EDCB78-FD3B-4C17-99ED-EDCC864DF50A}" srcOrd="1" destOrd="0" presId="urn:microsoft.com/office/officeart/2005/8/layout/hierarchy1"/>
    <dgm:cxn modelId="{105A0429-8AC3-4D5B-A1A0-9FDDB33E6AB3}" type="presParOf" srcId="{381D36D5-355A-45AE-9132-2A130C098EF2}" destId="{373D3B9D-C3F6-431F-886F-C6EAA981B701}" srcOrd="4" destOrd="0" presId="urn:microsoft.com/office/officeart/2005/8/layout/hierarchy1"/>
    <dgm:cxn modelId="{36A338EA-2237-48EF-8183-604CB90C7651}" type="presParOf" srcId="{381D36D5-355A-45AE-9132-2A130C098EF2}" destId="{DDE6B16B-F854-4758-AAE2-F3D255BC4067}" srcOrd="5" destOrd="0" presId="urn:microsoft.com/office/officeart/2005/8/layout/hierarchy1"/>
    <dgm:cxn modelId="{1E0013C3-BB16-4F2D-8308-E891E8702A06}" type="presParOf" srcId="{DDE6B16B-F854-4758-AAE2-F3D255BC4067}" destId="{F133BA93-A57F-49E4-90BD-4820C5BAE274}" srcOrd="0" destOrd="0" presId="urn:microsoft.com/office/officeart/2005/8/layout/hierarchy1"/>
    <dgm:cxn modelId="{D6BD27F8-7C52-447B-8B73-DA0E521681EE}" type="presParOf" srcId="{F133BA93-A57F-49E4-90BD-4820C5BAE274}" destId="{397275C8-4B2E-4046-9F97-88ECE6A3564D}" srcOrd="0" destOrd="0" presId="urn:microsoft.com/office/officeart/2005/8/layout/hierarchy1"/>
    <dgm:cxn modelId="{C0145AC1-5879-4335-B852-DE68CCF63322}" type="presParOf" srcId="{F133BA93-A57F-49E4-90BD-4820C5BAE274}" destId="{1BF791FB-2B36-4CC3-BDAE-8B0D172B6948}" srcOrd="1" destOrd="0" presId="urn:microsoft.com/office/officeart/2005/8/layout/hierarchy1"/>
    <dgm:cxn modelId="{9B0007FB-9D82-4586-B669-5C5A8F71DDDA}" type="presParOf" srcId="{DDE6B16B-F854-4758-AAE2-F3D255BC4067}" destId="{24615990-B168-47A0-9EA2-7AE845ABCDCF}" srcOrd="1" destOrd="0" presId="urn:microsoft.com/office/officeart/2005/8/layout/hierarchy1"/>
    <dgm:cxn modelId="{F1E5CAC4-7A14-4CE2-9657-6E3D1D7DD2E7}" type="presParOf" srcId="{B04335CE-51FE-412E-BB57-1121E448E5DD}" destId="{7089C570-398E-4F65-87B5-2981A44B1102}" srcOrd="2" destOrd="0" presId="urn:microsoft.com/office/officeart/2005/8/layout/hierarchy1"/>
    <dgm:cxn modelId="{74D5B2FF-7408-4808-B43E-9A163125CCB7}" type="presParOf" srcId="{B04335CE-51FE-412E-BB57-1121E448E5DD}" destId="{F6D21FAF-AA08-42F9-BA27-2833A586875A}" srcOrd="3" destOrd="0" presId="urn:microsoft.com/office/officeart/2005/8/layout/hierarchy1"/>
    <dgm:cxn modelId="{FBC651F7-BA12-42EB-B3FF-1D6D192F256A}" type="presParOf" srcId="{F6D21FAF-AA08-42F9-BA27-2833A586875A}" destId="{C667688E-DC0A-49EE-9D4F-95C77067814E}" srcOrd="0" destOrd="0" presId="urn:microsoft.com/office/officeart/2005/8/layout/hierarchy1"/>
    <dgm:cxn modelId="{C01DBC26-5E67-4E09-B1DA-5317F9C6E8E2}" type="presParOf" srcId="{C667688E-DC0A-49EE-9D4F-95C77067814E}" destId="{57758909-CE4D-4BDD-B582-0EAC6DE73EB7}" srcOrd="0" destOrd="0" presId="urn:microsoft.com/office/officeart/2005/8/layout/hierarchy1"/>
    <dgm:cxn modelId="{D5522B03-7E8E-4829-998F-0859DC911D7C}" type="presParOf" srcId="{C667688E-DC0A-49EE-9D4F-95C77067814E}" destId="{10C08DC8-5357-4DCB-82E0-8C2334B8E2FF}" srcOrd="1" destOrd="0" presId="urn:microsoft.com/office/officeart/2005/8/layout/hierarchy1"/>
    <dgm:cxn modelId="{4B7A15CB-A3C9-4A26-9E22-602F8AB9AC0D}" type="presParOf" srcId="{F6D21FAF-AA08-42F9-BA27-2833A586875A}" destId="{3A78D409-80CB-4FC3-8C09-680A2D91E3F6}" srcOrd="1" destOrd="0" presId="urn:microsoft.com/office/officeart/2005/8/layout/hierarchy1"/>
    <dgm:cxn modelId="{6AEAC891-6819-403F-B438-AFA50297E1F6}" type="presParOf" srcId="{B04335CE-51FE-412E-BB57-1121E448E5DD}" destId="{2125833A-5AC4-4481-991B-B1955ABF5511}" srcOrd="4" destOrd="0" presId="urn:microsoft.com/office/officeart/2005/8/layout/hierarchy1"/>
    <dgm:cxn modelId="{2327872B-C630-4407-8FEA-56FF2937F518}" type="presParOf" srcId="{B04335CE-51FE-412E-BB57-1121E448E5DD}" destId="{8108AEAA-76DF-407C-97F6-0E4E8819CE71}" srcOrd="5" destOrd="0" presId="urn:microsoft.com/office/officeart/2005/8/layout/hierarchy1"/>
    <dgm:cxn modelId="{2B2A447B-DC01-46DF-B570-FBA6A5C53F81}" type="presParOf" srcId="{8108AEAA-76DF-407C-97F6-0E4E8819CE71}" destId="{2DA1304B-9378-4720-B31B-EA6E5DC97751}" srcOrd="0" destOrd="0" presId="urn:microsoft.com/office/officeart/2005/8/layout/hierarchy1"/>
    <dgm:cxn modelId="{B0EBA288-388C-47A3-97C3-A4550450C537}" type="presParOf" srcId="{2DA1304B-9378-4720-B31B-EA6E5DC97751}" destId="{60CCE1A7-884F-41D8-800F-ACD199410B1D}" srcOrd="0" destOrd="0" presId="urn:microsoft.com/office/officeart/2005/8/layout/hierarchy1"/>
    <dgm:cxn modelId="{21B7B619-46A9-41D6-A5A3-8292DFA77DFB}" type="presParOf" srcId="{2DA1304B-9378-4720-B31B-EA6E5DC97751}" destId="{8C6A3F39-C609-4D4F-AB53-AED95C5A680F}" srcOrd="1" destOrd="0" presId="urn:microsoft.com/office/officeart/2005/8/layout/hierarchy1"/>
    <dgm:cxn modelId="{F2679E7B-BCF7-4167-806D-DE1A5E266858}" type="presParOf" srcId="{8108AEAA-76DF-407C-97F6-0E4E8819CE71}" destId="{E34C9BA6-5880-4D57-A668-F0198BE48869}" srcOrd="1" destOrd="0" presId="urn:microsoft.com/office/officeart/2005/8/layout/hierarchy1"/>
    <dgm:cxn modelId="{AD55891A-FB70-4613-AD49-EEBEEA83F822}" type="presParOf" srcId="{955440F0-3D4B-4175-8329-D6028C524ED6}" destId="{D45C1F8F-AEA8-404D-AEC1-A2FF21C3C01B}" srcOrd="2" destOrd="0" presId="urn:microsoft.com/office/officeart/2005/8/layout/hierarchy1"/>
    <dgm:cxn modelId="{65251BC3-A01D-407B-B6D6-04A59E498230}" type="presParOf" srcId="{955440F0-3D4B-4175-8329-D6028C524ED6}" destId="{0F06F477-15D5-4F6D-A1B4-815A4B24666D}" srcOrd="3" destOrd="0" presId="urn:microsoft.com/office/officeart/2005/8/layout/hierarchy1"/>
    <dgm:cxn modelId="{6A8CADF3-A5BC-4E20-9863-316665C376BE}" type="presParOf" srcId="{0F06F477-15D5-4F6D-A1B4-815A4B24666D}" destId="{365D25B9-0967-4F55-AC5D-EAC7728F4B5A}" srcOrd="0" destOrd="0" presId="urn:microsoft.com/office/officeart/2005/8/layout/hierarchy1"/>
    <dgm:cxn modelId="{50AF81DF-017D-48D0-87A2-EEB6AFFE1561}" type="presParOf" srcId="{365D25B9-0967-4F55-AC5D-EAC7728F4B5A}" destId="{9BD0133A-F7A5-430F-A616-7446264F0964}" srcOrd="0" destOrd="0" presId="urn:microsoft.com/office/officeart/2005/8/layout/hierarchy1"/>
    <dgm:cxn modelId="{23D35183-9F73-492C-BCC2-FE9566C0A18A}" type="presParOf" srcId="{365D25B9-0967-4F55-AC5D-EAC7728F4B5A}" destId="{A0674492-7431-4667-9517-06EF70D11AB9}" srcOrd="1" destOrd="0" presId="urn:microsoft.com/office/officeart/2005/8/layout/hierarchy1"/>
    <dgm:cxn modelId="{AD60C972-27E4-4351-B838-385527EE3AC9}" type="presParOf" srcId="{0F06F477-15D5-4F6D-A1B4-815A4B24666D}" destId="{FC2EC89A-3710-4B1E-8C5D-732B006D57EB}" srcOrd="1" destOrd="0" presId="urn:microsoft.com/office/officeart/2005/8/layout/hierarchy1"/>
    <dgm:cxn modelId="{A94A85EC-358D-4DCF-9576-EB3B0AA853B9}" type="presParOf" srcId="{FC2EC89A-3710-4B1E-8C5D-732B006D57EB}" destId="{A730E1B6-0167-42B5-9F08-BD3F9DF40FA6}" srcOrd="0" destOrd="0" presId="urn:microsoft.com/office/officeart/2005/8/layout/hierarchy1"/>
    <dgm:cxn modelId="{D643DA75-523A-4B52-9CB4-7CAAC142B6B3}" type="presParOf" srcId="{FC2EC89A-3710-4B1E-8C5D-732B006D57EB}" destId="{B5131E19-0E73-422A-9E11-6EFDAAF6E1D3}" srcOrd="1" destOrd="0" presId="urn:microsoft.com/office/officeart/2005/8/layout/hierarchy1"/>
    <dgm:cxn modelId="{272E6532-62AE-4969-9548-A5AF662DFA53}" type="presParOf" srcId="{B5131E19-0E73-422A-9E11-6EFDAAF6E1D3}" destId="{76F16FD2-0C73-460B-8E52-14F3709A8CEE}" srcOrd="0" destOrd="0" presId="urn:microsoft.com/office/officeart/2005/8/layout/hierarchy1"/>
    <dgm:cxn modelId="{338A6F82-3C60-45A9-A813-48175EBC2347}" type="presParOf" srcId="{76F16FD2-0C73-460B-8E52-14F3709A8CEE}" destId="{33D39A0B-434B-4583-A00B-5CA2A85CD0F0}" srcOrd="0" destOrd="0" presId="urn:microsoft.com/office/officeart/2005/8/layout/hierarchy1"/>
    <dgm:cxn modelId="{939A8198-0042-4BAB-A9D0-6F43322C2D35}" type="presParOf" srcId="{76F16FD2-0C73-460B-8E52-14F3709A8CEE}" destId="{1F030677-5230-4ACE-8D3D-26F877B97CA4}" srcOrd="1" destOrd="0" presId="urn:microsoft.com/office/officeart/2005/8/layout/hierarchy1"/>
    <dgm:cxn modelId="{D9BA194C-A339-4F2A-8167-FD7960A434F7}" type="presParOf" srcId="{B5131E19-0E73-422A-9E11-6EFDAAF6E1D3}" destId="{68FFEE26-9AEC-42D8-84BB-B4A9898607C5}" srcOrd="1" destOrd="0" presId="urn:microsoft.com/office/officeart/2005/8/layout/hierarchy1"/>
    <dgm:cxn modelId="{48101077-8AE2-4F2A-9119-43058BF5FFD2}" type="presParOf" srcId="{68FFEE26-9AEC-42D8-84BB-B4A9898607C5}" destId="{40E1B4DE-FC44-4F2E-87EC-59FDA4A83947}" srcOrd="0" destOrd="0" presId="urn:microsoft.com/office/officeart/2005/8/layout/hierarchy1"/>
    <dgm:cxn modelId="{E635385D-14A7-4649-92DE-A39E2B6C330D}" type="presParOf" srcId="{68FFEE26-9AEC-42D8-84BB-B4A9898607C5}" destId="{E93DDC90-AC9C-4201-970A-45BAE6891DE3}" srcOrd="1" destOrd="0" presId="urn:microsoft.com/office/officeart/2005/8/layout/hierarchy1"/>
    <dgm:cxn modelId="{3A92A9F5-C89E-4BEE-85F5-7D6D447951B1}" type="presParOf" srcId="{E93DDC90-AC9C-4201-970A-45BAE6891DE3}" destId="{95408E7E-D070-46FB-81EC-9E9A7DA19CCF}" srcOrd="0" destOrd="0" presId="urn:microsoft.com/office/officeart/2005/8/layout/hierarchy1"/>
    <dgm:cxn modelId="{CFE96756-0566-4350-AAC5-84E47F6401C4}" type="presParOf" srcId="{95408E7E-D070-46FB-81EC-9E9A7DA19CCF}" destId="{12F0BAFD-865A-43C2-BC7D-FDE7A1EBBE9C}" srcOrd="0" destOrd="0" presId="urn:microsoft.com/office/officeart/2005/8/layout/hierarchy1"/>
    <dgm:cxn modelId="{98E66182-2E55-4100-AE4A-BF0B529A78AE}" type="presParOf" srcId="{95408E7E-D070-46FB-81EC-9E9A7DA19CCF}" destId="{0DF856F7-12D7-4D4D-A31E-0B9529E8FA80}" srcOrd="1" destOrd="0" presId="urn:microsoft.com/office/officeart/2005/8/layout/hierarchy1"/>
    <dgm:cxn modelId="{BC2052B8-C104-4F91-BC3B-906446DE1E18}" type="presParOf" srcId="{E93DDC90-AC9C-4201-970A-45BAE6891DE3}" destId="{D87BFA72-FCDE-4847-AFDB-A36F196A36F5}" srcOrd="1" destOrd="0" presId="urn:microsoft.com/office/officeart/2005/8/layout/hierarchy1"/>
    <dgm:cxn modelId="{8B28D220-D609-4D2E-935A-1D4F11C18DBD}" type="presParOf" srcId="{68FFEE26-9AEC-42D8-84BB-B4A9898607C5}" destId="{42C6C7ED-7373-4FE9-BBCC-3CFA12162607}" srcOrd="2" destOrd="0" presId="urn:microsoft.com/office/officeart/2005/8/layout/hierarchy1"/>
    <dgm:cxn modelId="{EA22D466-E5CA-4E38-B7E1-AB48A632E6AB}" type="presParOf" srcId="{68FFEE26-9AEC-42D8-84BB-B4A9898607C5}" destId="{93F4191B-B133-40DA-B04E-9F04E11EF546}" srcOrd="3" destOrd="0" presId="urn:microsoft.com/office/officeart/2005/8/layout/hierarchy1"/>
    <dgm:cxn modelId="{9E79C742-339B-442B-8791-8B5F60FFA315}" type="presParOf" srcId="{93F4191B-B133-40DA-B04E-9F04E11EF546}" destId="{D64FE21B-02A0-43CA-B20F-A7B0478EE8C1}" srcOrd="0" destOrd="0" presId="urn:microsoft.com/office/officeart/2005/8/layout/hierarchy1"/>
    <dgm:cxn modelId="{BB4E811E-1F70-449F-82C6-66F09C1CEB57}" type="presParOf" srcId="{D64FE21B-02A0-43CA-B20F-A7B0478EE8C1}" destId="{FD5F18F1-1FDE-4F4B-A4D9-35648B67176F}" srcOrd="0" destOrd="0" presId="urn:microsoft.com/office/officeart/2005/8/layout/hierarchy1"/>
    <dgm:cxn modelId="{5E7B3874-9E38-41DE-8CD3-2B0AB1617D3B}" type="presParOf" srcId="{D64FE21B-02A0-43CA-B20F-A7B0478EE8C1}" destId="{C93EDD89-3795-4B79-8656-BB07DB6C1BBA}" srcOrd="1" destOrd="0" presId="urn:microsoft.com/office/officeart/2005/8/layout/hierarchy1"/>
    <dgm:cxn modelId="{34B82C75-070B-484B-9CF8-5D27F359948F}" type="presParOf" srcId="{93F4191B-B133-40DA-B04E-9F04E11EF546}" destId="{B712E4BC-AA0D-467D-BF37-01594AC59A72}" srcOrd="1" destOrd="0" presId="urn:microsoft.com/office/officeart/2005/8/layout/hierarchy1"/>
    <dgm:cxn modelId="{349431C3-C1D0-4DAC-A2FE-5EA98BD914CE}" type="presParOf" srcId="{FC2EC89A-3710-4B1E-8C5D-732B006D57EB}" destId="{EC9874BF-4690-498A-91D6-B0B4A73C3BC3}" srcOrd="2" destOrd="0" presId="urn:microsoft.com/office/officeart/2005/8/layout/hierarchy1"/>
    <dgm:cxn modelId="{5B93F6F6-CC2A-4685-B61D-6DBECEEA40E7}" type="presParOf" srcId="{FC2EC89A-3710-4B1E-8C5D-732B006D57EB}" destId="{3E71F685-1897-4277-8A07-BA324F50E4CA}" srcOrd="3" destOrd="0" presId="urn:microsoft.com/office/officeart/2005/8/layout/hierarchy1"/>
    <dgm:cxn modelId="{53C80A12-A4EE-4A79-8E0A-71F2811A3656}" type="presParOf" srcId="{3E71F685-1897-4277-8A07-BA324F50E4CA}" destId="{3428A9A2-D0A1-4B39-B1F5-EFECA2B0289C}" srcOrd="0" destOrd="0" presId="urn:microsoft.com/office/officeart/2005/8/layout/hierarchy1"/>
    <dgm:cxn modelId="{C352D39A-9A74-4724-B845-B0164361CD99}" type="presParOf" srcId="{3428A9A2-D0A1-4B39-B1F5-EFECA2B0289C}" destId="{9248E3EB-4DEB-4AE4-9DB4-11AF09DBBB9D}" srcOrd="0" destOrd="0" presId="urn:microsoft.com/office/officeart/2005/8/layout/hierarchy1"/>
    <dgm:cxn modelId="{5783EC18-177C-436C-B4B2-1A6FA98BCDD4}" type="presParOf" srcId="{3428A9A2-D0A1-4B39-B1F5-EFECA2B0289C}" destId="{15E66CEE-2CCB-486A-8070-3C01F5E8E11F}" srcOrd="1" destOrd="0" presId="urn:microsoft.com/office/officeart/2005/8/layout/hierarchy1"/>
    <dgm:cxn modelId="{E20FDDC2-67AF-4419-9B57-ADE5F07DB754}" type="presParOf" srcId="{3E71F685-1897-4277-8A07-BA324F50E4CA}" destId="{191CC65B-A766-42FA-8C5D-881794F9695F}" srcOrd="1" destOrd="0" presId="urn:microsoft.com/office/officeart/2005/8/layout/hierarchy1"/>
    <dgm:cxn modelId="{79E40840-E1C7-42B8-ACFA-E4D98D080481}" type="presParOf" srcId="{191CC65B-A766-42FA-8C5D-881794F9695F}" destId="{DBBD58CC-FC69-4BED-9918-7EAFF819EACE}" srcOrd="0" destOrd="0" presId="urn:microsoft.com/office/officeart/2005/8/layout/hierarchy1"/>
    <dgm:cxn modelId="{0B36452E-2231-4110-86BA-954C97515285}" type="presParOf" srcId="{191CC65B-A766-42FA-8C5D-881794F9695F}" destId="{D0730794-CDDF-4EA9-BADD-099C8D0F24CD}" srcOrd="1" destOrd="0" presId="urn:microsoft.com/office/officeart/2005/8/layout/hierarchy1"/>
    <dgm:cxn modelId="{E77FDC85-BA72-44FA-A0AB-9771B1D8562F}" type="presParOf" srcId="{D0730794-CDDF-4EA9-BADD-099C8D0F24CD}" destId="{E63B7BA7-E797-4E7C-9038-6EF158EDCB32}" srcOrd="0" destOrd="0" presId="urn:microsoft.com/office/officeart/2005/8/layout/hierarchy1"/>
    <dgm:cxn modelId="{7ABD14FA-CDD1-49BB-BE0A-2E9D6CEAABC1}" type="presParOf" srcId="{E63B7BA7-E797-4E7C-9038-6EF158EDCB32}" destId="{A83087CA-018E-4CED-92DE-D983D786D80F}" srcOrd="0" destOrd="0" presId="urn:microsoft.com/office/officeart/2005/8/layout/hierarchy1"/>
    <dgm:cxn modelId="{D779CC5F-1BE3-4BFF-A554-F7590B36A0CC}" type="presParOf" srcId="{E63B7BA7-E797-4E7C-9038-6EF158EDCB32}" destId="{1C784EC2-75DC-4B51-9F84-8102199488C1}" srcOrd="1" destOrd="0" presId="urn:microsoft.com/office/officeart/2005/8/layout/hierarchy1"/>
    <dgm:cxn modelId="{BC46EF30-8155-41F6-88EC-F3D8FF46053C}" type="presParOf" srcId="{D0730794-CDDF-4EA9-BADD-099C8D0F24CD}" destId="{C8D17E8A-3B87-4E94-A583-808C67E325CB}" srcOrd="1" destOrd="0" presId="urn:microsoft.com/office/officeart/2005/8/layout/hierarchy1"/>
    <dgm:cxn modelId="{722E98ED-88B1-402F-9A7F-27A407CC1399}" type="presParOf" srcId="{191CC65B-A766-42FA-8C5D-881794F9695F}" destId="{5A644752-C293-4C1C-BE00-EE8CBD24E37D}" srcOrd="2" destOrd="0" presId="urn:microsoft.com/office/officeart/2005/8/layout/hierarchy1"/>
    <dgm:cxn modelId="{2CDA9356-17FA-4BD1-8D83-7CD4495D2BED}" type="presParOf" srcId="{191CC65B-A766-42FA-8C5D-881794F9695F}" destId="{F51F737C-8235-49ED-9B17-B395A802E6F6}" srcOrd="3" destOrd="0" presId="urn:microsoft.com/office/officeart/2005/8/layout/hierarchy1"/>
    <dgm:cxn modelId="{E5B3999E-C4F6-4BAB-A97C-9E60F66B0536}" type="presParOf" srcId="{F51F737C-8235-49ED-9B17-B395A802E6F6}" destId="{97B8F7BD-A2C9-45C5-968C-4FC1FA925606}" srcOrd="0" destOrd="0" presId="urn:microsoft.com/office/officeart/2005/8/layout/hierarchy1"/>
    <dgm:cxn modelId="{013065AA-441C-4901-A61D-74F7524012E0}" type="presParOf" srcId="{97B8F7BD-A2C9-45C5-968C-4FC1FA925606}" destId="{5EB87B97-1180-4EAD-8364-89A8727CA957}" srcOrd="0" destOrd="0" presId="urn:microsoft.com/office/officeart/2005/8/layout/hierarchy1"/>
    <dgm:cxn modelId="{6B2F3876-E1E1-4B2A-9CE0-8C7E53C15F35}" type="presParOf" srcId="{97B8F7BD-A2C9-45C5-968C-4FC1FA925606}" destId="{391075F9-1DC7-4095-ADCE-83E8F0678AB7}" srcOrd="1" destOrd="0" presId="urn:microsoft.com/office/officeart/2005/8/layout/hierarchy1"/>
    <dgm:cxn modelId="{382F5768-BA09-4C66-A753-B9F046613E02}" type="presParOf" srcId="{F51F737C-8235-49ED-9B17-B395A802E6F6}" destId="{D973FF62-F410-40E3-AE20-C8465BD53679}" srcOrd="1" destOrd="0" presId="urn:microsoft.com/office/officeart/2005/8/layout/hierarchy1"/>
    <dgm:cxn modelId="{0452573E-BB9B-4722-9BE6-2564C6FBEF01}" type="presParOf" srcId="{191CC65B-A766-42FA-8C5D-881794F9695F}" destId="{AFE2D1F2-5B6C-4CC6-A687-0307D913356F}" srcOrd="4" destOrd="0" presId="urn:microsoft.com/office/officeart/2005/8/layout/hierarchy1"/>
    <dgm:cxn modelId="{A2B0BDB3-2B05-42D8-AEAD-5BD938366619}" type="presParOf" srcId="{191CC65B-A766-42FA-8C5D-881794F9695F}" destId="{DB4E3928-298F-43FA-B6D5-81F009CE4345}" srcOrd="5" destOrd="0" presId="urn:microsoft.com/office/officeart/2005/8/layout/hierarchy1"/>
    <dgm:cxn modelId="{DF0345D5-F4D1-4941-B3E6-CD182AE26031}" type="presParOf" srcId="{DB4E3928-298F-43FA-B6D5-81F009CE4345}" destId="{5BCA0648-6715-411B-ADF4-12F71B3781D5}" srcOrd="0" destOrd="0" presId="urn:microsoft.com/office/officeart/2005/8/layout/hierarchy1"/>
    <dgm:cxn modelId="{0BF990F6-2359-4135-81FE-EEAE7D7080A1}" type="presParOf" srcId="{5BCA0648-6715-411B-ADF4-12F71B3781D5}" destId="{71B844BC-8A90-4DF7-8CBC-A652818555F0}" srcOrd="0" destOrd="0" presId="urn:microsoft.com/office/officeart/2005/8/layout/hierarchy1"/>
    <dgm:cxn modelId="{1CA0BB56-DD47-4F4C-A8C6-F8C4CB0EA303}" type="presParOf" srcId="{5BCA0648-6715-411B-ADF4-12F71B3781D5}" destId="{838F956F-DD45-4CAB-A234-51129F13E821}" srcOrd="1" destOrd="0" presId="urn:microsoft.com/office/officeart/2005/8/layout/hierarchy1"/>
    <dgm:cxn modelId="{F3BA7FF0-DF9A-491B-8A17-6BC4C6290982}" type="presParOf" srcId="{DB4E3928-298F-43FA-B6D5-81F009CE4345}" destId="{74628DAC-2085-4C8C-9F60-50E09D9FBC9F}" srcOrd="1" destOrd="0" presId="urn:microsoft.com/office/officeart/2005/8/layout/hierarchy1"/>
    <dgm:cxn modelId="{8A62DFBF-C873-4E6D-B7A1-FED301EBB231}" type="presParOf" srcId="{F6068887-95A3-48FB-8C84-99EFC4E8035C}" destId="{07BB8527-7905-4F0F-AB21-881177B707DA}" srcOrd="2" destOrd="0" presId="urn:microsoft.com/office/officeart/2005/8/layout/hierarchy1"/>
    <dgm:cxn modelId="{B933CC49-A033-46A5-A755-7865F26F39D7}" type="presParOf" srcId="{F6068887-95A3-48FB-8C84-99EFC4E8035C}" destId="{36C4ACAE-21CC-4871-B257-8518FFFF1DEC}" srcOrd="3" destOrd="0" presId="urn:microsoft.com/office/officeart/2005/8/layout/hierarchy1"/>
    <dgm:cxn modelId="{02DAD6DA-1276-4D19-9EE8-0A77E10D8233}" type="presParOf" srcId="{36C4ACAE-21CC-4871-B257-8518FFFF1DEC}" destId="{239E6965-C11F-4147-BC1A-FF25EB8189B3}" srcOrd="0" destOrd="0" presId="urn:microsoft.com/office/officeart/2005/8/layout/hierarchy1"/>
    <dgm:cxn modelId="{393B24CB-D081-4B20-9B92-47C889FDC88E}" type="presParOf" srcId="{239E6965-C11F-4147-BC1A-FF25EB8189B3}" destId="{D65A6348-6CC7-4B44-BC68-428A7787681C}" srcOrd="0" destOrd="0" presId="urn:microsoft.com/office/officeart/2005/8/layout/hierarchy1"/>
    <dgm:cxn modelId="{0440A486-F244-43F8-A0A0-3BCCBC59E850}" type="presParOf" srcId="{239E6965-C11F-4147-BC1A-FF25EB8189B3}" destId="{5CDD4D10-BFA4-45FF-B0DA-AAC9D90D3ACE}" srcOrd="1" destOrd="0" presId="urn:microsoft.com/office/officeart/2005/8/layout/hierarchy1"/>
    <dgm:cxn modelId="{3986E6A6-C8CB-40C9-848B-310178271C6F}" type="presParOf" srcId="{36C4ACAE-21CC-4871-B257-8518FFFF1DEC}" destId="{F989FCFA-EA63-456D-A37B-AE1F7A45210F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862B5-6FB6-43BB-B853-1DB469771C15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BA82F-060D-4594-A22C-EA0E14401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3.Golap_phoo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33400"/>
            <a:ext cx="8610600" cy="601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Autofit/>
          </a:bodyPr>
          <a:lstStyle/>
          <a:p>
            <a:r>
              <a:rPr lang="bn-BD" sz="13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3048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6000" dirty="0"/>
          </a:p>
        </p:txBody>
      </p:sp>
      <p:sp>
        <p:nvSpPr>
          <p:cNvPr id="5" name="Rectangle 4"/>
          <p:cNvSpPr/>
          <p:nvPr/>
        </p:nvSpPr>
        <p:spPr>
          <a:xfrm>
            <a:off x="2286000" y="1905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3581400" y="3048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4</a:t>
            </a:r>
            <a:endParaRPr lang="en-US" sz="6000" dirty="0"/>
          </a:p>
        </p:txBody>
      </p:sp>
      <p:sp>
        <p:nvSpPr>
          <p:cNvPr id="7" name="Rectangle 6"/>
          <p:cNvSpPr/>
          <p:nvPr/>
        </p:nvSpPr>
        <p:spPr>
          <a:xfrm>
            <a:off x="6477000" y="3048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-1</a:t>
            </a:r>
            <a:endParaRPr lang="en-US" sz="6000" dirty="0"/>
          </a:p>
        </p:txBody>
      </p:sp>
      <p:sp>
        <p:nvSpPr>
          <p:cNvPr id="8" name="Rectangle 7"/>
          <p:cNvSpPr/>
          <p:nvPr/>
        </p:nvSpPr>
        <p:spPr>
          <a:xfrm>
            <a:off x="914400" y="42672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4</a:t>
            </a:r>
            <a:endParaRPr lang="en-US" sz="6000" dirty="0"/>
          </a:p>
        </p:txBody>
      </p:sp>
      <p:sp>
        <p:nvSpPr>
          <p:cNvPr id="9" name="Rectangle 8"/>
          <p:cNvSpPr/>
          <p:nvPr/>
        </p:nvSpPr>
        <p:spPr>
          <a:xfrm>
            <a:off x="2286000" y="3048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sz="6000" dirty="0"/>
          </a:p>
        </p:txBody>
      </p:sp>
      <p:sp>
        <p:nvSpPr>
          <p:cNvPr id="10" name="Rectangle 9"/>
          <p:cNvSpPr/>
          <p:nvPr/>
        </p:nvSpPr>
        <p:spPr>
          <a:xfrm>
            <a:off x="4953000" y="1905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6000" dirty="0"/>
          </a:p>
        </p:txBody>
      </p:sp>
      <p:sp>
        <p:nvSpPr>
          <p:cNvPr id="11" name="Rectangle 10"/>
          <p:cNvSpPr/>
          <p:nvPr/>
        </p:nvSpPr>
        <p:spPr>
          <a:xfrm>
            <a:off x="3505200" y="1905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6000" dirty="0"/>
          </a:p>
        </p:txBody>
      </p:sp>
      <p:sp>
        <p:nvSpPr>
          <p:cNvPr id="12" name="Rectangle 11"/>
          <p:cNvSpPr/>
          <p:nvPr/>
        </p:nvSpPr>
        <p:spPr>
          <a:xfrm>
            <a:off x="990600" y="1905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4</a:t>
            </a:r>
            <a:endParaRPr lang="en-US" sz="6000" dirty="0"/>
          </a:p>
        </p:txBody>
      </p:sp>
      <p:sp>
        <p:nvSpPr>
          <p:cNvPr id="13" name="Rectangle 12"/>
          <p:cNvSpPr/>
          <p:nvPr/>
        </p:nvSpPr>
        <p:spPr>
          <a:xfrm>
            <a:off x="3657600" y="42672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4</a:t>
            </a:r>
            <a:endParaRPr lang="en-US" sz="6000" dirty="0"/>
          </a:p>
        </p:txBody>
      </p:sp>
      <p:sp>
        <p:nvSpPr>
          <p:cNvPr id="14" name="Rectangle 13"/>
          <p:cNvSpPr/>
          <p:nvPr/>
        </p:nvSpPr>
        <p:spPr>
          <a:xfrm>
            <a:off x="2286000" y="42672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sz="6000" dirty="0"/>
          </a:p>
        </p:txBody>
      </p:sp>
      <p:sp>
        <p:nvSpPr>
          <p:cNvPr id="15" name="Rectangle 14"/>
          <p:cNvSpPr/>
          <p:nvPr/>
        </p:nvSpPr>
        <p:spPr>
          <a:xfrm>
            <a:off x="6477000" y="1905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1</a:t>
            </a:r>
            <a:endParaRPr lang="en-US" sz="6000" dirty="0"/>
          </a:p>
        </p:txBody>
      </p:sp>
      <p:sp>
        <p:nvSpPr>
          <p:cNvPr id="16" name="Rectangle 15"/>
          <p:cNvSpPr/>
          <p:nvPr/>
        </p:nvSpPr>
        <p:spPr>
          <a:xfrm>
            <a:off x="4953000" y="29718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6000" dirty="0"/>
          </a:p>
        </p:txBody>
      </p:sp>
      <p:sp>
        <p:nvSpPr>
          <p:cNvPr id="17" name="Rectangle 16"/>
          <p:cNvSpPr/>
          <p:nvPr/>
        </p:nvSpPr>
        <p:spPr>
          <a:xfrm>
            <a:off x="5029200" y="4191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6000" dirty="0"/>
          </a:p>
        </p:txBody>
      </p:sp>
      <p:sp>
        <p:nvSpPr>
          <p:cNvPr id="18" name="Rectangle 17"/>
          <p:cNvSpPr/>
          <p:nvPr/>
        </p:nvSpPr>
        <p:spPr>
          <a:xfrm>
            <a:off x="6553200" y="4191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6000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81000" y="381000"/>
            <a:ext cx="82296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পূর্ণসংখ্যা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4400" dirty="0" smtClean="0">
                <a:latin typeface="+mj-lt"/>
                <a:cs typeface="NikoshBAN" pitchFamily="2" charset="0"/>
              </a:rPr>
              <a:t>Integers)</a:t>
            </a:r>
            <a:endParaRPr lang="bn-BD" sz="4400" dirty="0" smtClean="0">
              <a:latin typeface="+mj-lt"/>
              <a:cs typeface="NikoshBAN" pitchFamily="2" charset="0"/>
            </a:endParaRPr>
          </a:p>
          <a:p>
            <a:pPr algn="ctr"/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" y="5486400"/>
            <a:ext cx="74676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.....-১,-২,০,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1,2,3,4,5,6,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...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04800" y="381000"/>
            <a:ext cx="83820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ভগ্নাংশ সংখ্যা</a:t>
            </a:r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(Fractional Number)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304800" y="1524000"/>
            <a:ext cx="1752600" cy="2209800"/>
            <a:chOff x="304800" y="1828800"/>
            <a:chExt cx="1752600" cy="2209800"/>
          </a:xfrm>
        </p:grpSpPr>
        <p:sp>
          <p:nvSpPr>
            <p:cNvPr id="26" name="Rectangle 25"/>
            <p:cNvSpPr/>
            <p:nvPr/>
          </p:nvSpPr>
          <p:spPr>
            <a:xfrm>
              <a:off x="533400" y="30480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4</a:t>
              </a:r>
              <a:endParaRPr lang="en-US" sz="60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33400" y="18288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1</a:t>
              </a:r>
              <a:endParaRPr lang="en-US" sz="6000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304800" y="2895600"/>
              <a:ext cx="1752600" cy="1588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4572000" y="1600200"/>
            <a:ext cx="1752600" cy="2286000"/>
            <a:chOff x="304800" y="4267200"/>
            <a:chExt cx="1752600" cy="2286000"/>
          </a:xfrm>
        </p:grpSpPr>
        <p:sp>
          <p:nvSpPr>
            <p:cNvPr id="29" name="Rectangle 28"/>
            <p:cNvSpPr/>
            <p:nvPr/>
          </p:nvSpPr>
          <p:spPr>
            <a:xfrm>
              <a:off x="609600" y="42672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6000" dirty="0" smtClean="0">
                  <a:latin typeface="NikoshBAN" pitchFamily="2" charset="0"/>
                  <a:cs typeface="NikoshBAN" pitchFamily="2" charset="0"/>
                </a:rPr>
                <a:t>৩</a:t>
              </a:r>
              <a:endParaRPr lang="en-US" sz="6000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33400" y="55626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4</a:t>
              </a:r>
              <a:endParaRPr lang="en-US" sz="6000" dirty="0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304800" y="5410200"/>
              <a:ext cx="1752600" cy="1588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2514600" y="1524000"/>
            <a:ext cx="1752600" cy="2362200"/>
            <a:chOff x="2590800" y="1905000"/>
            <a:chExt cx="1752600" cy="2362200"/>
          </a:xfrm>
        </p:grpSpPr>
        <p:sp>
          <p:nvSpPr>
            <p:cNvPr id="24" name="Rectangle 23"/>
            <p:cNvSpPr/>
            <p:nvPr/>
          </p:nvSpPr>
          <p:spPr>
            <a:xfrm>
              <a:off x="2895600" y="32766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4</a:t>
              </a:r>
              <a:endParaRPr lang="en-US" sz="6000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895600" y="19050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6000" dirty="0" smtClean="0">
                  <a:latin typeface="NikoshBAN" pitchFamily="2" charset="0"/>
                  <a:cs typeface="NikoshBAN" pitchFamily="2" charset="0"/>
                </a:rPr>
                <a:t>৯</a:t>
              </a:r>
              <a:endParaRPr lang="en-US" sz="6000" dirty="0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2590800" y="3048000"/>
              <a:ext cx="1752600" cy="1588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itle 1"/>
          <p:cNvSpPr txBox="1">
            <a:spLocks/>
          </p:cNvSpPr>
          <p:nvPr/>
        </p:nvSpPr>
        <p:spPr>
          <a:xfrm>
            <a:off x="4572000" y="4419600"/>
            <a:ext cx="41148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2"/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</a:br>
            <a:r>
              <a:rPr kumimoji="0" lang="en-US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p/q</a:t>
            </a:r>
            <a:r>
              <a:rPr kumimoji="0" lang="bn-BD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আকারের সংখ্যাকে ভগ্নাংশ</a:t>
            </a:r>
            <a:r>
              <a:rPr kumimoji="0" lang="bn-BD" sz="1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bn-BD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সংখ্যা বলে</a:t>
            </a:r>
            <a:br>
              <a:rPr kumimoji="0" lang="bn-BD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</a:br>
            <a:r>
              <a:rPr kumimoji="0" lang="bn-BD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যেখানে</a:t>
            </a:r>
            <a:r>
              <a:rPr kumimoji="0" lang="en-US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en-US" sz="1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p,q</a:t>
            </a:r>
            <a:r>
              <a:rPr kumimoji="0" lang="bn-BD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পরস্পর সহমৌলিক।</a:t>
            </a:r>
            <a:br>
              <a:rPr kumimoji="0" lang="bn-BD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</a:br>
            <a:endParaRPr kumimoji="0" lang="en-US" sz="1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457200" y="4038600"/>
            <a:ext cx="3886200" cy="2133600"/>
            <a:chOff x="2743200" y="4495800"/>
            <a:chExt cx="3886200" cy="2133600"/>
          </a:xfrm>
        </p:grpSpPr>
        <p:sp>
          <p:nvSpPr>
            <p:cNvPr id="22" name="Rectangle 21"/>
            <p:cNvSpPr/>
            <p:nvPr/>
          </p:nvSpPr>
          <p:spPr>
            <a:xfrm>
              <a:off x="2743200" y="44958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q</a:t>
              </a:r>
              <a:endParaRPr lang="en-US" sz="60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38600" y="55626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≈</a:t>
              </a:r>
              <a:endParaRPr lang="en-US" sz="60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410200" y="44958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0</a:t>
              </a:r>
              <a:endParaRPr lang="en-US" sz="6000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743200" y="56388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q</a:t>
              </a:r>
              <a:endParaRPr lang="en-US" sz="60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038600" y="44958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≈</a:t>
              </a:r>
              <a:endParaRPr lang="en-US" sz="60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410200" y="56388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6000" dirty="0" smtClean="0">
                  <a:latin typeface="NikoshBAN" pitchFamily="2" charset="0"/>
                  <a:cs typeface="NikoshBAN" pitchFamily="2" charset="0"/>
                </a:rPr>
                <a:t>১</a:t>
              </a:r>
              <a:endParaRPr lang="en-US" sz="6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934200" y="1524000"/>
            <a:ext cx="1752600" cy="2286000"/>
            <a:chOff x="6477000" y="1905000"/>
            <a:chExt cx="1752600" cy="2286000"/>
          </a:xfrm>
        </p:grpSpPr>
        <p:sp>
          <p:nvSpPr>
            <p:cNvPr id="30" name="Rectangle 29"/>
            <p:cNvSpPr/>
            <p:nvPr/>
          </p:nvSpPr>
          <p:spPr>
            <a:xfrm>
              <a:off x="6705600" y="19050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/>
                <a:t>p</a:t>
              </a:r>
              <a:endParaRPr lang="en-US" sz="6000" dirty="0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6477000" y="3048000"/>
              <a:ext cx="1752600" cy="1588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6705600" y="3200400"/>
              <a:ext cx="1219200" cy="990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dirty="0" smtClean="0">
                  <a:latin typeface="NikoshBAN" pitchFamily="2" charset="0"/>
                  <a:cs typeface="NikoshBAN" pitchFamily="2" charset="0"/>
                </a:rPr>
                <a:t>q</a:t>
              </a:r>
              <a:endParaRPr lang="en-US" sz="6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1" animBg="1"/>
      <p:bldP spid="4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82296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মূলদ সংখ্যা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(Rational </a:t>
            </a:r>
            <a:r>
              <a:rPr lang="en-US" sz="3600" dirty="0" smtClean="0">
                <a:latin typeface="+mj-lt"/>
                <a:cs typeface="NikoshBAN" pitchFamily="2" charset="0"/>
              </a:rPr>
              <a:t>Number)</a:t>
            </a:r>
            <a:endParaRPr lang="bn-BD" sz="3600" dirty="0" smtClean="0">
              <a:latin typeface="+mj-lt"/>
              <a:cs typeface="NikoshBAN" pitchFamily="2" charset="0"/>
            </a:endParaRPr>
          </a:p>
          <a:p>
            <a:pPr algn="ctr"/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2209800"/>
            <a:ext cx="8458200" cy="3505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.............. -২,-১,০,১,২............(পূর্ণ সংখ্যা),</a:t>
            </a:r>
            <a:b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</a:b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৩/১=৩,১১/২=৫.৫,৫/৩=১.৬৬৬....ইত্যাদি মূলদ সংখ্যা।মূলদ সংখ্যাকে দুইটি সংখ্যার অনুপাত হিসাবে প্রকাশ করা যায়।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82296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অমূলদ সংখ্যা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(Irrational </a:t>
            </a:r>
            <a:r>
              <a:rPr lang="en-US" sz="3600" dirty="0" smtClean="0">
                <a:latin typeface="+mj-lt"/>
                <a:cs typeface="NikoshBAN" pitchFamily="2" charset="0"/>
              </a:rPr>
              <a:t>Number)</a:t>
            </a:r>
            <a:endParaRPr lang="bn-BD" sz="3600" dirty="0" smtClean="0">
              <a:latin typeface="+mj-lt"/>
              <a:cs typeface="NikoshBAN" pitchFamily="2" charset="0"/>
            </a:endParaRPr>
          </a:p>
          <a:p>
            <a:pPr algn="ctr"/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2209800"/>
            <a:ext cx="8458200" cy="3505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algn="ctr">
              <a:spcBef>
                <a:spcPct val="0"/>
              </a:spcBef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১.৪১৪২১৩....,১.৭৩২....,১.৫৮১১৩.....</a:t>
            </a:r>
            <a:br>
              <a:rPr lang="bn-BD" sz="4400" dirty="0" smtClean="0">
                <a:latin typeface="NikoshBAN" pitchFamily="2" charset="0"/>
                <a:cs typeface="NikoshBAN" pitchFamily="2" charset="0"/>
              </a:rPr>
            </a:b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যে সকল সংখ্যাকে দুইটি পূর্ণ সংখ্যার অনুপাত হিসাবে প্রকাশ করা যায় না তাকে অমূলদ সংখ্যা বলে।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04800" y="1066800"/>
          <a:ext cx="85344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2362200" y="228600"/>
            <a:ext cx="4392549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বাস্তব সংখ্যার শ্রেণিবিন্যাস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600200"/>
            <a:ext cx="8229600" cy="3535362"/>
          </a:xfr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bn-BD" dirty="0" smtClean="0">
                <a:latin typeface="NikoshBAN" pitchFamily="2" charset="0"/>
                <a:cs typeface="NikoshBAN" pitchFamily="2" charset="0"/>
              </a:rPr>
              <a:t>মূল্যায়নঃ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সংখ্যাভিত্তিক গণিত সৃষ্টি হয় কবে?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পূর্ণ সংখ্যা কাকে বলে?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কোন ধরনের সংখ্যাকে মূলদ সংখ্যা বলে?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কয়েকটি অপ্রকৃত সংখ্যার উদাহরণ বল।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81200"/>
            <a:ext cx="7543800" cy="3124200"/>
          </a:xfrm>
          <a:solidFill>
            <a:schemeClr val="accent3">
              <a:lumMod val="75000"/>
            </a:schemeClr>
          </a:solidFill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কয়েকটি মূলদ ও অমূলদ সংখ্যা লেখ।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কয়েকটি ধনাত্মক ও ঋণাত্মক সংখ্যা লেখ ।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600" y="5410200"/>
            <a:ext cx="2057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(৪ মিনিট)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762000" y="304800"/>
            <a:ext cx="2286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একক কাজ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81200"/>
            <a:ext cx="7543800" cy="3124200"/>
          </a:xfrm>
          <a:solidFill>
            <a:schemeClr val="accent3">
              <a:lumMod val="75000"/>
            </a:schemeClr>
          </a:solidFill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মূলদ ও অমুলদ সংখ্যার প্রার্থক্য লেখ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600" y="5410200"/>
            <a:ext cx="2057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3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মিনিট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762000" y="304800"/>
            <a:ext cx="2286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67000"/>
            <a:ext cx="8229600" cy="2667000"/>
          </a:xfrm>
          <a:solidFill>
            <a:schemeClr val="accent6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ছকের মাধ্যমে বাস্তব সংখ্যার শ্রেণীবিন্যাস কর।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04800"/>
            <a:ext cx="2286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  <a:solidFill>
            <a:schemeClr val="accent3">
              <a:lumMod val="60000"/>
              <a:lumOff val="40000"/>
            </a:schemeClr>
          </a:solidFill>
          <a:ln w="76200">
            <a:solidFill>
              <a:srgbClr val="FFFF00"/>
            </a:solidFill>
          </a:ln>
        </p:spPr>
        <p:txBody>
          <a:bodyPr>
            <a:noAutofit/>
          </a:bodyPr>
          <a:lstStyle/>
          <a:p>
            <a:r>
              <a:rPr lang="bn-BD" sz="199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8700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মোঃ আবুল বাসার </a:t>
            </a:r>
          </a:p>
          <a:p>
            <a:pPr algn="ctr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(সহকারি শিক্ষক) </a:t>
            </a:r>
          </a:p>
          <a:p>
            <a:pPr algn="ctr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জ়ুগিরকান্দি দাখিল মাদ্রাসা </a:t>
            </a:r>
          </a:p>
          <a:p>
            <a:pPr algn="ctr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উপজেলাঃচৌদ্দগ্রাম</a:t>
            </a:r>
          </a:p>
          <a:p>
            <a:pPr algn="ctr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জেলাঃকুমিল্লা</a:t>
            </a:r>
          </a:p>
          <a:p>
            <a:pPr algn="ctr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মোবাইল নং- ০১৭৪৫৩৪৬৯৩৮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Email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:abulbasar152yahoo.com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শ্রেণীঃনবম</a:t>
            </a:r>
          </a:p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বিষয়ঃগণিত </a:t>
            </a:r>
          </a:p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সময়ঃ ৫০মিনিট</a:t>
            </a:r>
          </a:p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তারিখঃ২২-০৩-২০১৩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benebou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57200" y="3429000"/>
            <a:ext cx="2743200" cy="2514600"/>
          </a:xfrm>
        </p:spPr>
      </p:pic>
      <p:pic>
        <p:nvPicPr>
          <p:cNvPr id="14" name="Content Placeholder 13" descr="2010-02-14-17-01-14-020742500-2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" y="838200"/>
            <a:ext cx="2743200" cy="2286000"/>
          </a:xfrm>
        </p:spPr>
      </p:pic>
      <p:pic>
        <p:nvPicPr>
          <p:cNvPr id="15" name="Picture 14" descr="Rosy_Starling_(Sturnus_roseus)_near_Hyderabad_W_IMG_483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838200"/>
            <a:ext cx="5016658" cy="50292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57200" y="2209800"/>
            <a:ext cx="9906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391400" y="4953000"/>
            <a:ext cx="9906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105400"/>
            <a:ext cx="9906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১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1000" y="3429000"/>
            <a:ext cx="83058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পরিমাণকে প্রতীক তথা সংখ্যা আকারে প্রকাশ করার পদ্ধতি থেকে গণিতের উৎপত্তি।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352800" y="1371600"/>
            <a:ext cx="1981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প্রতীক</a:t>
            </a:r>
            <a:endParaRPr lang="en-US" dirty="0"/>
          </a:p>
        </p:txBody>
      </p:sp>
      <p:cxnSp>
        <p:nvCxnSpPr>
          <p:cNvPr id="23" name="Straight Arrow Connector 22"/>
          <p:cNvCxnSpPr>
            <a:endCxn id="21" idx="1"/>
          </p:cNvCxnSpPr>
          <p:nvPr/>
        </p:nvCxnSpPr>
        <p:spPr>
          <a:xfrm flipV="1">
            <a:off x="1447800" y="2133600"/>
            <a:ext cx="1905000" cy="6096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Content Placeholder 13" descr="2010-02-14-17-01-14-020742500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762000"/>
            <a:ext cx="27432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600200"/>
            <a:ext cx="8153400" cy="4525963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বাস্তব সংখ্যা  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             </a:t>
            </a:r>
            <a:r>
              <a:rPr lang="bn-BD" dirty="0" smtClean="0"/>
              <a:t>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430962"/>
          </a:xfr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5300" dirty="0" smtClean="0">
                <a:latin typeface="NikoshBAN" pitchFamily="2" charset="0"/>
                <a:cs typeface="NikoshBAN" pitchFamily="2" charset="0"/>
              </a:rPr>
              <a:t>আচরণিক উদ্দ্যেশ্যঃ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-</a:t>
            </a:r>
            <a:br>
              <a:rPr lang="en-US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সংখ্যার ইতিহাস বলতে পারবে।</a:t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বাস্তব সংখ্যার শ্রেণিবিন্যাস করতে পারবে।</a:t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দশমিক ভগ্নাংশের শ্রেণিবিন্যাস করতে পারবে। </a:t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মূলদ ও অমূলদ সংখ্যা চিহ্নিত করতে পারবে। </a:t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Documents and Settings\ttc\Desktop\Scientist\aristotle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28600"/>
            <a:ext cx="5105400" cy="6248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accent3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5029200" y="5715000"/>
            <a:ext cx="213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এরিস্টটল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486400"/>
            <a:ext cx="74676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০,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1,2,3,4,5,6,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৭,৮,৯</a:t>
            </a:r>
            <a:endParaRPr lang="en-US" sz="6000" dirty="0"/>
          </a:p>
        </p:txBody>
      </p:sp>
      <p:sp>
        <p:nvSpPr>
          <p:cNvPr id="3" name="Rectangle 2"/>
          <p:cNvSpPr/>
          <p:nvPr/>
        </p:nvSpPr>
        <p:spPr>
          <a:xfrm>
            <a:off x="6553200" y="4191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82296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স্বাভাবিক সংখ্যা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4400" dirty="0" smtClean="0">
                <a:latin typeface="+mj-lt"/>
                <a:cs typeface="NikoshBAN" pitchFamily="2" charset="0"/>
              </a:rPr>
              <a:t>Natural Number)</a:t>
            </a:r>
            <a:endParaRPr lang="bn-BD" sz="4400" dirty="0" smtClean="0">
              <a:latin typeface="+mj-lt"/>
              <a:cs typeface="NikoshBAN" pitchFamily="2" charset="0"/>
            </a:endParaRPr>
          </a:p>
          <a:p>
            <a:pPr algn="ctr"/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yar ahmed er tig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828800"/>
            <a:ext cx="2514601" cy="2286000"/>
          </a:xfrm>
          <a:prstGeom prst="rect">
            <a:avLst/>
          </a:prstGeom>
        </p:spPr>
      </p:pic>
      <p:pic>
        <p:nvPicPr>
          <p:cNvPr id="8" name="Picture 7" descr="230944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1" y="1981200"/>
            <a:ext cx="2611394" cy="2133600"/>
          </a:xfrm>
          <a:prstGeom prst="rect">
            <a:avLst/>
          </a:prstGeom>
        </p:spPr>
      </p:pic>
      <p:pic>
        <p:nvPicPr>
          <p:cNvPr id="9" name="Picture 8" descr="fish.jpg"/>
          <p:cNvPicPr>
            <a:picLocks noChangeAspect="1"/>
          </p:cNvPicPr>
          <p:nvPr/>
        </p:nvPicPr>
        <p:blipFill>
          <a:blip r:embed="rId4"/>
          <a:srcRect t="6681" b="6459"/>
          <a:stretch>
            <a:fillRect/>
          </a:stretch>
        </p:blipFill>
        <p:spPr>
          <a:xfrm>
            <a:off x="6629400" y="1981200"/>
            <a:ext cx="2057400" cy="19812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85800" y="43434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1</a:t>
            </a:r>
            <a:endParaRPr lang="en-US" sz="6000" dirty="0"/>
          </a:p>
        </p:txBody>
      </p:sp>
      <p:sp>
        <p:nvSpPr>
          <p:cNvPr id="12" name="Rectangle 11"/>
          <p:cNvSpPr/>
          <p:nvPr/>
        </p:nvSpPr>
        <p:spPr>
          <a:xfrm>
            <a:off x="6858000" y="41910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7</a:t>
            </a:r>
            <a:endParaRPr lang="en-US" sz="6000" dirty="0"/>
          </a:p>
        </p:txBody>
      </p:sp>
      <p:sp>
        <p:nvSpPr>
          <p:cNvPr id="13" name="Rectangle 12"/>
          <p:cNvSpPr/>
          <p:nvPr/>
        </p:nvSpPr>
        <p:spPr>
          <a:xfrm>
            <a:off x="3733800" y="4267200"/>
            <a:ext cx="1219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8</a:t>
            </a:r>
            <a:endParaRPr lang="en-US" sz="6000" dirty="0"/>
          </a:p>
        </p:txBody>
      </p:sp>
      <p:sp>
        <p:nvSpPr>
          <p:cNvPr id="14" name="Rectangle 13"/>
          <p:cNvSpPr/>
          <p:nvPr/>
        </p:nvSpPr>
        <p:spPr>
          <a:xfrm>
            <a:off x="609600" y="5486400"/>
            <a:ext cx="74676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1,2,3,4,5,6,7,8,…….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178</Words>
  <Application>Microsoft Office PowerPoint</Application>
  <PresentationFormat>On-screen Show (4:3)</PresentationFormat>
  <Paragraphs>95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স্বাগতম</vt:lpstr>
      <vt:lpstr>Slide 2</vt:lpstr>
      <vt:lpstr> </vt:lpstr>
      <vt:lpstr>Slide 4</vt:lpstr>
      <vt:lpstr>Slide 5</vt:lpstr>
      <vt:lpstr>   আচরণিক উদ্দ্যেশ্যঃ এই পাঠ শেষে শিক্ষার্থীরা-  সংখ্যার ইতিহাস বলতে পারবে। বাস্তব সংখ্যার শ্রেণিবিন্যাস করতে পারবে। দশমিক ভগ্নাংশের শ্রেণিবিন্যাস করতে পারবে।  মূলদ ও অমূলদ সংখ্যা চিহ্নিত করতে পারবে।      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মূল্যায়নঃ সংখ্যাভিত্তিক গণিত সৃষ্টি হয় কবে? পূর্ণ সংখ্যা কাকে বলে? কোন ধরনের সংখ্যাকে মূলদ সংখ্যা বলে? কয়েকটি অপ্রকৃত সংখ্যার উদাহরণ বল। </vt:lpstr>
      <vt:lpstr> কয়েকটি মূলদ ও অমূলদ সংখ্যা লেখ।  কয়েকটি ধনাত্মক ও ঋণাত্মক সংখ্যা লেখ । </vt:lpstr>
      <vt:lpstr>  মূলদ ও অমুলদ সংখ্যার প্রার্থক্য লেখ </vt:lpstr>
      <vt:lpstr>ছকের মাধ্যমে বাস্তব সংখ্যার শ্রেণীবিন্যাস কর।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/>
  <cp:lastModifiedBy>MD NASIR UDDIN </cp:lastModifiedBy>
  <cp:revision>194</cp:revision>
  <dcterms:created xsi:type="dcterms:W3CDTF">2006-08-16T00:00:00Z</dcterms:created>
  <dcterms:modified xsi:type="dcterms:W3CDTF">2013-04-13T03:56:15Z</dcterms:modified>
</cp:coreProperties>
</file>