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E5423-0BE1-4D52-96B2-3245D1C07371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D7B90-4490-4F54-8BB4-D610E99A1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73969-05F4-45EC-95A2-DD7A8B02DBD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i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381000" y="304800"/>
            <a:ext cx="8229600" cy="2209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Welcome Everybody</a:t>
            </a:r>
          </a:p>
          <a:p>
            <a:pPr algn="ctr"/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To This Session</a:t>
            </a:r>
            <a:endParaRPr lang="en-US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6477000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Meanings of some hard words</a:t>
            </a:r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16"/>
          <p:cNvGrpSpPr/>
          <p:nvPr/>
        </p:nvGrpSpPr>
        <p:grpSpPr>
          <a:xfrm>
            <a:off x="609600" y="2286000"/>
            <a:ext cx="2895600" cy="3276600"/>
            <a:chOff x="1371600" y="2286000"/>
            <a:chExt cx="2895600" cy="3276600"/>
          </a:xfrm>
        </p:grpSpPr>
        <p:sp>
          <p:nvSpPr>
            <p:cNvPr id="3" name="TextBox 2"/>
            <p:cNvSpPr txBox="1"/>
            <p:nvPr/>
          </p:nvSpPr>
          <p:spPr>
            <a:xfrm>
              <a:off x="1371600" y="2286000"/>
              <a:ext cx="2895600" cy="5232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Achievement</a:t>
              </a:r>
              <a:endPara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71600" y="3210580"/>
              <a:ext cx="2895600" cy="5232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Immesureable</a:t>
              </a:r>
              <a:endPara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71600" y="4124980"/>
              <a:ext cx="2895600" cy="5232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Prominently</a:t>
              </a:r>
              <a:endPara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71600" y="5039380"/>
              <a:ext cx="2895600" cy="5232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Oppressor</a:t>
              </a:r>
              <a:endPara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Group 20"/>
          <p:cNvGrpSpPr/>
          <p:nvPr/>
        </p:nvGrpSpPr>
        <p:grpSpPr>
          <a:xfrm>
            <a:off x="3733800" y="2286000"/>
            <a:ext cx="990600" cy="3276600"/>
            <a:chOff x="4495800" y="2286000"/>
            <a:chExt cx="990600" cy="3276600"/>
          </a:xfrm>
        </p:grpSpPr>
        <p:sp>
          <p:nvSpPr>
            <p:cNvPr id="11" name="Right Arrow 10"/>
            <p:cNvSpPr/>
            <p:nvPr/>
          </p:nvSpPr>
          <p:spPr>
            <a:xfrm>
              <a:off x="4495800" y="2286000"/>
              <a:ext cx="990600" cy="53340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4495800" y="3200400"/>
              <a:ext cx="990600" cy="53340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4495800" y="4114800"/>
              <a:ext cx="990600" cy="53340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4495800" y="5029200"/>
              <a:ext cx="990600" cy="53340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5"/>
          <p:cNvGrpSpPr/>
          <p:nvPr/>
        </p:nvGrpSpPr>
        <p:grpSpPr>
          <a:xfrm>
            <a:off x="4876800" y="2286000"/>
            <a:ext cx="4038600" cy="3276600"/>
            <a:chOff x="5638800" y="2286000"/>
            <a:chExt cx="2895600" cy="3276600"/>
          </a:xfrm>
        </p:grpSpPr>
        <p:sp>
          <p:nvSpPr>
            <p:cNvPr id="8" name="TextBox 7"/>
            <p:cNvSpPr txBox="1"/>
            <p:nvPr/>
          </p:nvSpPr>
          <p:spPr>
            <a:xfrm>
              <a:off x="5638800" y="3200400"/>
              <a:ext cx="2895600" cy="5334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What can’t be measured</a:t>
              </a:r>
              <a:endPara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38800" y="4114800"/>
              <a:ext cx="2895600" cy="52322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Mainly</a:t>
              </a:r>
              <a:endPara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38800" y="5039380"/>
              <a:ext cx="2895600" cy="52322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Torturer</a:t>
              </a:r>
              <a:endPara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286000"/>
              <a:ext cx="2895600" cy="52322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Earning</a:t>
              </a:r>
              <a:endPara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269628683-independence-day-observed-in-bangladesh_28663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714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7715" y="399871"/>
            <a:ext cx="8752114" cy="144655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Let’s see the pictures and note how the Independence is observed.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in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3429000"/>
            <a:ext cx="5357813" cy="3426600"/>
          </a:xfrm>
          <a:prstGeom prst="rect">
            <a:avLst/>
          </a:prstGeom>
        </p:spPr>
      </p:pic>
      <p:pic>
        <p:nvPicPr>
          <p:cNvPr id="7" name="Picture 6" descr="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429000"/>
            <a:ext cx="3810000" cy="3429000"/>
          </a:xfrm>
          <a:prstGeom prst="rect">
            <a:avLst/>
          </a:prstGeo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31520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Now , answer the following questions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886200" y="1905000"/>
            <a:ext cx="838200" cy="1295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12"/>
          <p:cNvGrpSpPr/>
          <p:nvPr/>
        </p:nvGrpSpPr>
        <p:grpSpPr>
          <a:xfrm>
            <a:off x="457200" y="3429000"/>
            <a:ext cx="8229600" cy="584775"/>
            <a:chOff x="457200" y="4063425"/>
            <a:chExt cx="8229600" cy="584775"/>
          </a:xfrm>
        </p:grpSpPr>
        <p:sp>
          <p:nvSpPr>
            <p:cNvPr id="3" name="Oval 2"/>
            <p:cNvSpPr/>
            <p:nvPr/>
          </p:nvSpPr>
          <p:spPr>
            <a:xfrm>
              <a:off x="457200" y="4063425"/>
              <a:ext cx="533400" cy="533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19200" y="4063425"/>
              <a:ext cx="7467600" cy="5847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What is The National Memorial?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3400" y="41148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13"/>
          <p:cNvGrpSpPr/>
          <p:nvPr/>
        </p:nvGrpSpPr>
        <p:grpSpPr>
          <a:xfrm>
            <a:off x="533400" y="4191000"/>
            <a:ext cx="8153400" cy="584775"/>
            <a:chOff x="533400" y="4901625"/>
            <a:chExt cx="8153400" cy="584775"/>
          </a:xfrm>
        </p:grpSpPr>
        <p:sp>
          <p:nvSpPr>
            <p:cNvPr id="6" name="TextBox 5"/>
            <p:cNvSpPr txBox="1"/>
            <p:nvPr/>
          </p:nvSpPr>
          <p:spPr>
            <a:xfrm>
              <a:off x="1219200" y="4901625"/>
              <a:ext cx="7467600" cy="5847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Where is it located?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33400" y="4953000"/>
              <a:ext cx="533400" cy="533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400" y="49530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24000" y="381000"/>
            <a:ext cx="57150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Pair work. Time: 4 minutes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533400" y="4977825"/>
            <a:ext cx="8153400" cy="584775"/>
            <a:chOff x="533400" y="4901625"/>
            <a:chExt cx="8153400" cy="584775"/>
          </a:xfrm>
        </p:grpSpPr>
        <p:sp>
          <p:nvSpPr>
            <p:cNvPr id="14" name="TextBox 13"/>
            <p:cNvSpPr txBox="1"/>
            <p:nvPr/>
          </p:nvSpPr>
          <p:spPr>
            <a:xfrm>
              <a:off x="1219200" y="4901625"/>
              <a:ext cx="7467600" cy="5847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How tall are the towers of it?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33400" y="4953000"/>
              <a:ext cx="533400" cy="533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3400" y="49530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 13"/>
          <p:cNvGrpSpPr/>
          <p:nvPr/>
        </p:nvGrpSpPr>
        <p:grpSpPr>
          <a:xfrm>
            <a:off x="533400" y="5739825"/>
            <a:ext cx="8153400" cy="584775"/>
            <a:chOff x="533400" y="4901625"/>
            <a:chExt cx="8153400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1219200" y="4901625"/>
              <a:ext cx="7467600" cy="5847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What is it built with and made of?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533400" y="4953000"/>
              <a:ext cx="533400" cy="533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3400" y="49530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8040914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Now match your ideas with the following answers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57200" y="1295400"/>
            <a:ext cx="1850571" cy="12192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Key-1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1600200"/>
            <a:ext cx="64770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symbol of the nation’s respect for the martyrs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57200" y="2438400"/>
            <a:ext cx="1850571" cy="12192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Key-2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62200" y="2743200"/>
            <a:ext cx="64770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Savar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57200" y="3581400"/>
            <a:ext cx="1850571" cy="12192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Key-3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3886200"/>
            <a:ext cx="64770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150 feet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57200" y="4724400"/>
            <a:ext cx="1850571" cy="12192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Key-4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62200" y="5029200"/>
            <a:ext cx="6477000" cy="685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Built with concrete but made of blood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5" grpId="0" animBg="1"/>
      <p:bldP spid="9" grpId="0" animBg="1"/>
      <p:bldP spid="6" grpId="0" animBg="1"/>
      <p:bldP spid="10" grpId="0" animBg="1"/>
      <p:bldP spid="7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334" y="624120"/>
            <a:ext cx="6106866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Group work. Time : 5 minutes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 rot="3055177">
            <a:off x="1295181" y="1829368"/>
            <a:ext cx="1936965" cy="74167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3200400"/>
            <a:ext cx="8763000" cy="14465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Write your ideas about the achievement of our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War of Liberation.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2133600" y="685800"/>
            <a:ext cx="4800600" cy="1600200"/>
            <a:chOff x="2133600" y="685800"/>
            <a:chExt cx="4800600" cy="1600200"/>
          </a:xfrm>
        </p:grpSpPr>
        <p:sp>
          <p:nvSpPr>
            <p:cNvPr id="4" name="Snip Same Side Corner Rectangle 3"/>
            <p:cNvSpPr/>
            <p:nvPr/>
          </p:nvSpPr>
          <p:spPr>
            <a:xfrm>
              <a:off x="2133600" y="685800"/>
              <a:ext cx="4800600" cy="1600200"/>
            </a:xfrm>
            <a:prstGeom prst="snip2Same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09800" y="1066800"/>
              <a:ext cx="4648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HOME TASK</a:t>
              </a:r>
              <a:endPara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" name="Vertical Scroll 5"/>
          <p:cNvSpPr/>
          <p:nvPr/>
        </p:nvSpPr>
        <p:spPr>
          <a:xfrm>
            <a:off x="0" y="2438400"/>
            <a:ext cx="9144000" cy="3810000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281940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Write a paragraph within 70-80 words on ‘The National Memorial’.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95400" y="609600"/>
            <a:ext cx="6527800" cy="5715000"/>
            <a:chOff x="1295400" y="609600"/>
            <a:chExt cx="6527800" cy="5715000"/>
          </a:xfrm>
        </p:grpSpPr>
        <p:pic>
          <p:nvPicPr>
            <p:cNvPr id="3" name="Picture 2" descr="f4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81300" y="2528888"/>
              <a:ext cx="3619500" cy="3795712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1295400" y="609600"/>
              <a:ext cx="6527800" cy="5401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5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THANK </a:t>
              </a:r>
            </a:p>
            <a:p>
              <a:pPr algn="ctr"/>
              <a:r>
                <a:rPr lang="en-US" sz="115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YOU</a:t>
              </a:r>
              <a:r>
                <a:rPr lang="en-US" sz="115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/>
              <a:r>
                <a:rPr lang="en-US" sz="115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ALL</a:t>
              </a:r>
              <a:endPara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ame Side Corner Rectangle 1"/>
          <p:cNvSpPr/>
          <p:nvPr/>
        </p:nvSpPr>
        <p:spPr>
          <a:xfrm>
            <a:off x="990600" y="609600"/>
            <a:ext cx="3733800" cy="1219200"/>
          </a:xfrm>
          <a:prstGeom prst="snip2Same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Teacher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286000"/>
            <a:ext cx="8001000" cy="36933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Md. </a:t>
            </a:r>
            <a:r>
              <a:rPr lang="en-US" sz="7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Kamal</a:t>
            </a:r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Uddin</a:t>
            </a:r>
            <a:endParaRPr lang="en-US" sz="7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Assistant Headmaster</a:t>
            </a:r>
          </a:p>
          <a:p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Harinarayanpur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High School</a:t>
            </a:r>
            <a:endParaRPr lang="en-US" sz="5400" dirty="0" smtClean="0">
              <a:solidFill>
                <a:srgbClr val="7030A0"/>
              </a:solidFill>
            </a:endParaRPr>
          </a:p>
          <a:p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Maijdee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Court,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Noakhali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438400" y="838200"/>
            <a:ext cx="2667000" cy="4876800"/>
            <a:chOff x="2438400" y="838200"/>
            <a:chExt cx="2667000" cy="4876800"/>
          </a:xfrm>
        </p:grpSpPr>
        <p:sp>
          <p:nvSpPr>
            <p:cNvPr id="3" name="Rounded Rectangle 2"/>
            <p:cNvSpPr/>
            <p:nvPr/>
          </p:nvSpPr>
          <p:spPr>
            <a:xfrm>
              <a:off x="2438400" y="838200"/>
              <a:ext cx="2667000" cy="914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4800" dirty="0" smtClean="0"/>
                <a:t>Class :</a:t>
              </a:r>
              <a:endParaRPr lang="en-US" sz="4800" dirty="0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2438400" y="1828800"/>
              <a:ext cx="2667000" cy="914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4400" dirty="0" smtClean="0"/>
                <a:t>Ss Nos. :</a:t>
              </a:r>
              <a:endParaRPr lang="en-US" sz="4400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2438400" y="2819400"/>
              <a:ext cx="2667000" cy="914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4400" dirty="0" smtClean="0"/>
                <a:t>Subject :</a:t>
              </a:r>
              <a:endParaRPr lang="en-US" sz="4400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438400" y="3810000"/>
              <a:ext cx="2667000" cy="914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4400" dirty="0" smtClean="0"/>
                <a:t>Paper :</a:t>
              </a:r>
              <a:endParaRPr lang="en-US" sz="44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438400" y="4800600"/>
              <a:ext cx="2667000" cy="914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4400" dirty="0" smtClean="0"/>
                <a:t>Unit : 22</a:t>
              </a:r>
              <a:endParaRPr lang="en-US" sz="4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486400" y="838200"/>
            <a:ext cx="2667000" cy="4876800"/>
            <a:chOff x="5486400" y="838200"/>
            <a:chExt cx="2667000" cy="4876800"/>
          </a:xfrm>
        </p:grpSpPr>
        <p:sp>
          <p:nvSpPr>
            <p:cNvPr id="8" name="Rounded Rectangle 7"/>
            <p:cNvSpPr/>
            <p:nvPr/>
          </p:nvSpPr>
          <p:spPr>
            <a:xfrm>
              <a:off x="5486400" y="838200"/>
              <a:ext cx="2667000" cy="914400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dirty="0" smtClean="0"/>
                <a:t>Ten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486400" y="1828800"/>
              <a:ext cx="2667000" cy="914400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dirty="0" smtClean="0"/>
                <a:t>80</a:t>
              </a:r>
              <a:endParaRPr lang="en-US" sz="48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486400" y="2819400"/>
              <a:ext cx="2667000" cy="914400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dirty="0" smtClean="0"/>
                <a:t>English</a:t>
              </a:r>
              <a:endParaRPr lang="en-US" sz="48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486400" y="3810000"/>
              <a:ext cx="2667000" cy="914400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dirty="0" smtClean="0"/>
                <a:t>First</a:t>
              </a:r>
              <a:endParaRPr lang="en-US" sz="4800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486400" y="4800600"/>
              <a:ext cx="2667000" cy="914400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Lesson :6</a:t>
              </a:r>
              <a:endParaRPr lang="en-US" sz="44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52400"/>
            <a:ext cx="1676400" cy="6186309"/>
          </a:xfrm>
          <a:prstGeom prst="rect">
            <a:avLst/>
          </a:prstGeom>
          <a:solidFill>
            <a:srgbClr val="FFC000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Date</a:t>
            </a:r>
          </a:p>
          <a:p>
            <a:pPr algn="ctr"/>
            <a:r>
              <a:rPr lang="en-US" sz="4800" dirty="0" smtClean="0">
                <a:solidFill>
                  <a:srgbClr val="C00000"/>
                </a:solidFill>
              </a:rPr>
              <a:t>27</a:t>
            </a:r>
            <a:endParaRPr lang="en-US" sz="7200" dirty="0" smtClean="0">
              <a:solidFill>
                <a:srgbClr val="C00000"/>
              </a:solidFill>
            </a:endParaRP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N</a:t>
            </a: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O</a:t>
            </a: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V</a:t>
            </a: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E</a:t>
            </a: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M</a:t>
            </a: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B</a:t>
            </a: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E</a:t>
            </a:r>
          </a:p>
          <a:p>
            <a:pPr algn="ctr"/>
            <a:r>
              <a:rPr lang="en-US" sz="3200" dirty="0" smtClean="0">
                <a:solidFill>
                  <a:srgbClr val="7030A0"/>
                </a:solidFill>
              </a:rPr>
              <a:t>R</a:t>
            </a:r>
          </a:p>
          <a:p>
            <a:pPr algn="ctr"/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</a:rPr>
              <a:t>2012</a:t>
            </a:r>
            <a:endParaRPr lang="en-US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762000" y="0"/>
            <a:ext cx="6324600" cy="14478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outcomes</a:t>
            </a:r>
            <a:endParaRPr lang="en-US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90500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After This Lesson The Students</a:t>
            </a:r>
            <a:endParaRPr lang="en-US" dirty="0">
              <a:solidFill>
                <a:srgbClr val="FFC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85800" y="3124200"/>
            <a:ext cx="7772400" cy="533400"/>
            <a:chOff x="685800" y="3124200"/>
            <a:chExt cx="7772400" cy="533400"/>
          </a:xfrm>
        </p:grpSpPr>
        <p:sp>
          <p:nvSpPr>
            <p:cNvPr id="4" name="Flowchart: Connector 3"/>
            <p:cNvSpPr/>
            <p:nvPr/>
          </p:nvSpPr>
          <p:spPr>
            <a:xfrm>
              <a:off x="685800" y="3200400"/>
              <a:ext cx="609600" cy="457200"/>
            </a:xfrm>
            <a:prstGeom prst="flowChartConnecto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24000" y="3124200"/>
              <a:ext cx="69342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dirty="0" smtClean="0"/>
                <a:t>Will learn about the Liberation War of Bangladesh.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85800" y="3733800"/>
            <a:ext cx="7772400" cy="533400"/>
            <a:chOff x="685800" y="3124200"/>
            <a:chExt cx="7772400" cy="533400"/>
          </a:xfrm>
        </p:grpSpPr>
        <p:sp>
          <p:nvSpPr>
            <p:cNvPr id="9" name="Flowchart: Connector 8"/>
            <p:cNvSpPr/>
            <p:nvPr/>
          </p:nvSpPr>
          <p:spPr>
            <a:xfrm>
              <a:off x="685800" y="3200400"/>
              <a:ext cx="609600" cy="457200"/>
            </a:xfrm>
            <a:prstGeom prst="flowChartConnecto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000" y="3124200"/>
              <a:ext cx="69342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dirty="0" smtClean="0"/>
                <a:t>Will learn about the martyrs of Liberation War.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85800" y="4343400"/>
            <a:ext cx="7772400" cy="533400"/>
            <a:chOff x="685800" y="3124200"/>
            <a:chExt cx="7772400" cy="533400"/>
          </a:xfrm>
        </p:grpSpPr>
        <p:sp>
          <p:nvSpPr>
            <p:cNvPr id="12" name="Flowchart: Connector 11"/>
            <p:cNvSpPr/>
            <p:nvPr/>
          </p:nvSpPr>
          <p:spPr>
            <a:xfrm>
              <a:off x="685800" y="3200400"/>
              <a:ext cx="609600" cy="457200"/>
            </a:xfrm>
            <a:prstGeom prst="flowChartConnecto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524000" y="3124200"/>
              <a:ext cx="69342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dirty="0" smtClean="0"/>
                <a:t>Will learn about the purpose of The National Memorial</a:t>
              </a:r>
              <a:r>
                <a:rPr lang="en-US" sz="2400" dirty="0" smtClean="0"/>
                <a:t>.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85800" y="4953000"/>
            <a:ext cx="7772400" cy="533400"/>
            <a:chOff x="685800" y="3124200"/>
            <a:chExt cx="7772400" cy="533400"/>
          </a:xfrm>
        </p:grpSpPr>
        <p:sp>
          <p:nvSpPr>
            <p:cNvPr id="15" name="Flowchart: Connector 14"/>
            <p:cNvSpPr/>
            <p:nvPr/>
          </p:nvSpPr>
          <p:spPr>
            <a:xfrm>
              <a:off x="685800" y="3200400"/>
              <a:ext cx="609600" cy="457200"/>
            </a:xfrm>
            <a:prstGeom prst="flowChartConnecto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524000" y="3124200"/>
              <a:ext cx="69342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dirty="0" smtClean="0"/>
                <a:t>Will learn how Bangladesh became independent.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8458200" cy="5562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5334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Let’s Look at the picture-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943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It’s our National Parliament Building 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381000"/>
            <a:ext cx="80010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B050"/>
                </a:solidFill>
              </a:rPr>
              <a:t>Let’s Look at some more Pictures :</a:t>
            </a:r>
            <a:endParaRPr lang="en-US" sz="1200" dirty="0">
              <a:solidFill>
                <a:srgbClr val="00B05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2400" y="1371600"/>
            <a:ext cx="8915400" cy="2590800"/>
            <a:chOff x="152400" y="1371600"/>
            <a:chExt cx="8915400" cy="2590800"/>
          </a:xfrm>
        </p:grpSpPr>
        <p:pic>
          <p:nvPicPr>
            <p:cNvPr id="3" name="Picture 2" descr="0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1371600"/>
              <a:ext cx="4343400" cy="2590800"/>
            </a:xfrm>
            <a:prstGeom prst="rect">
              <a:avLst/>
            </a:prstGeom>
          </p:spPr>
        </p:pic>
        <p:pic>
          <p:nvPicPr>
            <p:cNvPr id="6" name="Picture 5" descr="T-55_tanks_in_the_Bangladesh_Liberation_War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95800" y="1371600"/>
              <a:ext cx="4572000" cy="2590800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103414" y="3962400"/>
            <a:ext cx="9040586" cy="2571434"/>
            <a:chOff x="103414" y="4083366"/>
            <a:chExt cx="9040586" cy="2571434"/>
          </a:xfrm>
        </p:grpSpPr>
        <p:pic>
          <p:nvPicPr>
            <p:cNvPr id="4" name="Picture 3" descr="K_0261A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00400" y="4114800"/>
              <a:ext cx="2819400" cy="2514600"/>
            </a:xfrm>
            <a:prstGeom prst="rect">
              <a:avLst/>
            </a:prstGeom>
          </p:spPr>
        </p:pic>
        <p:pic>
          <p:nvPicPr>
            <p:cNvPr id="5" name="Picture 4" descr="war71 (8).jp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69000" y="4114800"/>
              <a:ext cx="3175000" cy="2540000"/>
            </a:xfrm>
            <a:prstGeom prst="rect">
              <a:avLst/>
            </a:prstGeom>
          </p:spPr>
        </p:pic>
        <p:pic>
          <p:nvPicPr>
            <p:cNvPr id="7" name="Picture 6" descr="victory-day.jp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3414" y="4083366"/>
              <a:ext cx="3096986" cy="2546034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228600" y="35052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The War Of Independece-1971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6858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64008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The Freedom Fighters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4200" y="64008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The Martyrs of The Liberation War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2296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Now, let’s discuss about the pictures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2667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These are</a:t>
            </a:r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399" y="2209800"/>
            <a:ext cx="8048897" cy="30469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pictures of our War of Independence and the Martyrs who laid down their lives for our independence. 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05 National Martyrs 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43000" y="152400"/>
            <a:ext cx="6629400" cy="83099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Title of Today’s Lesson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209800"/>
            <a:ext cx="8345714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National Memorial Of Bangladesh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733800" y="1066800"/>
            <a:ext cx="8382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2480" y="2286000"/>
            <a:ext cx="7904480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Now, Open at page 142 </a:t>
            </a:r>
          </a:p>
          <a:p>
            <a:pPr algn="ctr"/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 your Text book  and </a:t>
            </a:r>
          </a:p>
          <a:p>
            <a:pPr algn="ctr"/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read the passage silently.</a:t>
            </a:r>
            <a:endParaRPr lang="en-US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609600"/>
            <a:ext cx="77724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Individual work- 4 Minutes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322</Words>
  <Application>Microsoft Office PowerPoint</Application>
  <PresentationFormat>On-screen Show (4:3)</PresentationFormat>
  <Paragraphs>86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Civic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 College</cp:lastModifiedBy>
  <cp:revision>44</cp:revision>
  <dcterms:created xsi:type="dcterms:W3CDTF">2006-08-16T00:00:00Z</dcterms:created>
  <dcterms:modified xsi:type="dcterms:W3CDTF">2012-11-27T07:33:52Z</dcterms:modified>
</cp:coreProperties>
</file>