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0" r:id="rId10"/>
    <p:sldId id="267" r:id="rId11"/>
    <p:sldId id="268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06" autoAdjust="0"/>
  </p:normalViewPr>
  <p:slideViewPr>
    <p:cSldViewPr>
      <p:cViewPr>
        <p:scale>
          <a:sx n="91" d="100"/>
          <a:sy n="91" d="100"/>
        </p:scale>
        <p:origin x="-228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86CDBB-EB39-4691-A9BF-72A8E5D42A60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5E2B7-CD7D-4E79-A492-DADA60795E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5E2B7-CD7D-4E79-A492-DADA60795E5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685800"/>
            <a:ext cx="8229600" cy="1020763"/>
          </a:xfrm>
        </p:spPr>
        <p:txBody>
          <a:bodyPr>
            <a:normAutofit/>
          </a:bodyPr>
          <a:lstStyle/>
          <a:p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সবাইকে ধন্যবাদ 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71600" y="1371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Tulip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2209800"/>
            <a:ext cx="70104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762000"/>
            <a:ext cx="396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নতুন শব্দ বাছাই </a:t>
            </a:r>
            <a:endParaRPr lang="en-US" sz="6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828800"/>
            <a:ext cx="8458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বাঁকে  বাঁকে </a:t>
            </a:r>
            <a:r>
              <a:rPr lang="bn-BD" sz="44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–</a:t>
            </a:r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নদী 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 রাস্তা যেখানে বেঁকে যায় । </a:t>
            </a:r>
          </a:p>
          <a:p>
            <a:r>
              <a:rPr lang="bn-BD" sz="44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হাঁটুজল </a:t>
            </a:r>
            <a:r>
              <a:rPr lang="en-US" sz="44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4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–</a:t>
            </a:r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হাঁটু 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সমান পানি ।  </a:t>
            </a:r>
          </a:p>
          <a:p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ধার 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  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–</a:t>
            </a:r>
            <a:r>
              <a:rPr lang="en-US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নদীর 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তীর ।  </a:t>
            </a:r>
          </a:p>
          <a:p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ঢালু </a:t>
            </a:r>
            <a:r>
              <a:rPr lang="en-US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–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নিচু </a:t>
            </a:r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পাড়ি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            </a:t>
            </a:r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পাড় </a:t>
            </a:r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  </a:t>
            </a:r>
            <a:endParaRPr lang="en-US" sz="4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2438400" y="4876800"/>
            <a:ext cx="228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602159"/>
            <a:ext cx="5257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শব্দ দিয়ে বাক্য তৈরি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600200"/>
            <a:ext cx="777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বাঁকে বাঁকে –রাস্তার বাঁকে বাঁকে সংকেত চিহ্ন থাকে । </a:t>
            </a:r>
          </a:p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হাঁটুজল – ছেলেমেয়েরা হাঁটুজলে মাছ ধরে । </a:t>
            </a:r>
          </a:p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ধার – নদীর ধারে সাদা কাশবন দেখা যায় । </a:t>
            </a:r>
          </a:p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ঢালু –জমিটা ঢালু । </a:t>
            </a:r>
          </a:p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পাড়ি – এ নদীর পাড়ি বেশ উঁচু । </a:t>
            </a:r>
            <a:endParaRPr lang="en-US" sz="3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1447800"/>
            <a:ext cx="3962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2057400"/>
            <a:ext cx="7696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48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marL="342900" indent="-342900"/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ক।  বাঁকে  বাঁকে কি  চলে  ? </a:t>
            </a:r>
          </a:p>
          <a:p>
            <a:pPr marL="342900" indent="-342900"/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খ।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বৈশাখ মাসে ছোট নদীর পানি কতটুকু                                                   থাকে ?  </a:t>
            </a:r>
          </a:p>
          <a:p>
            <a:pPr marL="342900" indent="-342900"/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গ। নদীর দুই ধার দেখতে কেমন লেখ ?      </a:t>
            </a:r>
          </a:p>
          <a:p>
            <a:pPr marL="342900" indent="-342900"/>
            <a:endParaRPr lang="en-US" sz="4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914400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বাড়ির  কাজ </a:t>
            </a:r>
            <a:endParaRPr lang="en-US" sz="5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0800000" flipV="1">
            <a:off x="1447800" y="1828800"/>
            <a:ext cx="6934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কবিতাটির  চার লাইন  লিখে  আনবে  </a:t>
            </a:r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762000"/>
            <a:ext cx="358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imagesCADANRR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2133600"/>
            <a:ext cx="49530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990600"/>
          </a:xfrm>
        </p:spPr>
        <p:txBody>
          <a:bodyPr>
            <a:noAutofit/>
          </a:bodyPr>
          <a:lstStyle/>
          <a:p>
            <a:r>
              <a:rPr lang="bn-BD" sz="7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শিক্ষকের পরিচিতি </a:t>
            </a:r>
            <a:endParaRPr lang="en-US" sz="7200" dirty="0">
              <a:solidFill>
                <a:schemeClr val="accent2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1712416"/>
            <a:ext cx="7315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প্রিয় রানী</a:t>
            </a:r>
          </a:p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সহকারি শিক্ষক</a:t>
            </a:r>
          </a:p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পাইলট ফার্ম সরকারী  প্রাথমিক  বিদ্যালয়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পানছড়ি,খাগড়াছড়ি। </a:t>
            </a:r>
            <a:endParaRPr lang="en-US" sz="4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1905000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শ্রেণিঃ  দ্বিতীয় </a:t>
            </a:r>
          </a:p>
          <a:p>
            <a:pPr algn="ctr"/>
            <a:r>
              <a:rPr lang="bn-BD" sz="6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বিষয়ঃ  বাংলা </a:t>
            </a:r>
            <a:r>
              <a:rPr lang="bn-BD" sz="6000" dirty="0" smtClean="0">
                <a:solidFill>
                  <a:srgbClr val="00B0F0"/>
                </a:solidFill>
              </a:rPr>
              <a:t>  </a:t>
            </a:r>
            <a:endParaRPr lang="en-US" sz="6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62000"/>
            <a:ext cx="7772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7030A0"/>
                </a:solidFill>
              </a:rPr>
              <a:t>শিখনফল  </a:t>
            </a:r>
            <a:endParaRPr lang="en-US" sz="66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133600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১। সঠিক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উচ্চারণে কবিতাংশটি  আবৃত্তি করতে পারবে </a:t>
            </a:r>
            <a:r>
              <a:rPr lang="en-US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২। নতুন শব্দের  অর্থ বলতে পারবে  । </a:t>
            </a:r>
          </a:p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৩। নতুন শব্দগুলো দিয়ে বাক্য গঠন করতে পারবে  । </a:t>
            </a:r>
          </a:p>
          <a:p>
            <a:r>
              <a:rPr lang="bn-BD" sz="4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৪। প্রশ্নের উত্তর লিখতে পারবে  ।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1447800"/>
            <a:ext cx="868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পাঠের অনুকূল পরিবেশ সৃষ্টি  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5" name="Object 4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4191000" y="3352800"/>
          <a:ext cx="1219200" cy="771525"/>
        </p:xfrm>
        <a:graphic>
          <a:graphicData uri="http://schemas.openxmlformats.org/presentationml/2006/ole">
            <p:oleObj spid="_x0000_s1030" name="Packager Shell Object" showAsIcon="1" r:id="rId3" imgW="914400" imgH="77148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447800"/>
            <a:ext cx="853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 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15240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6858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14800" y="259080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     </a:t>
            </a: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33600" y="3149025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আমাদের ছোট--------------তার  পাড়ি ।  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7400" y="6096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600" y="1676400"/>
            <a:ext cx="792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পাঠের শিরোনামঃ  আমাদের ছোট নদী </a:t>
            </a:r>
          </a:p>
          <a:p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                </a:t>
            </a:r>
            <a:r>
              <a:rPr lang="bn-BD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   রবীন্দ্রনাথ ঠাকুর </a:t>
            </a:r>
          </a:p>
          <a:p>
            <a:endParaRPr lang="bn-BD" sz="48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1447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908814" y="3188772"/>
            <a:ext cx="240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7337"/>
            <a:ext cx="655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ছবিগুলো দেখ  </a:t>
            </a:r>
            <a:endParaRPr lang="en-US" sz="6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33600" y="9144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433697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7030A0"/>
                </a:solidFill>
              </a:rPr>
              <a:t> </a:t>
            </a:r>
            <a:endParaRPr lang="en-US" sz="3200" dirty="0">
              <a:solidFill>
                <a:srgbClr val="7030A0"/>
              </a:solidFill>
            </a:endParaRPr>
          </a:p>
        </p:txBody>
      </p:sp>
      <p:pic>
        <p:nvPicPr>
          <p:cNvPr id="5" name="Picture 4" descr="imagesCANY6CW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66800"/>
            <a:ext cx="4495800" cy="2971799"/>
          </a:xfrm>
          <a:prstGeom prst="rect">
            <a:avLst/>
          </a:prstGeom>
        </p:spPr>
      </p:pic>
      <p:pic>
        <p:nvPicPr>
          <p:cNvPr id="6" name="Picture 5" descr="8069228106_b440dd90d8_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143000"/>
            <a:ext cx="4343400" cy="2895600"/>
          </a:xfrm>
          <a:prstGeom prst="rect">
            <a:avLst/>
          </a:prstGeom>
        </p:spPr>
      </p:pic>
      <p:pic>
        <p:nvPicPr>
          <p:cNvPr id="7" name="Picture 6" descr="imagesCAYFKHE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4161612"/>
            <a:ext cx="4114800" cy="2467787"/>
          </a:xfrm>
          <a:prstGeom prst="rect">
            <a:avLst/>
          </a:prstGeom>
        </p:spPr>
      </p:pic>
      <p:pic>
        <p:nvPicPr>
          <p:cNvPr id="10" name="Picture 9" descr="2012-10-19-16-37-33-508181cd2e10c-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8200" y="4191000"/>
            <a:ext cx="4191000" cy="243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724561"/>
            <a:ext cx="762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শিক্ষকের আবৃত্তি  </a:t>
            </a:r>
            <a:endParaRPr lang="en-US" sz="8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905000"/>
            <a:ext cx="792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শিক্ষার্থীদের দলে আবৃত্তি </a:t>
            </a:r>
            <a:endParaRPr lang="en-US" sz="66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200</Words>
  <Application>Microsoft Office PowerPoint</Application>
  <PresentationFormat>On-screen Show (4:3)</PresentationFormat>
  <Paragraphs>49</Paragraphs>
  <Slides>14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Package</vt:lpstr>
      <vt:lpstr>সবাইকে ধন্যবাদ </vt:lpstr>
      <vt:lpstr>শিক্ষকের পরিচিতি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feni</dc:creator>
  <cp:lastModifiedBy>PTI</cp:lastModifiedBy>
  <cp:revision>60</cp:revision>
  <dcterms:created xsi:type="dcterms:W3CDTF">2006-08-16T00:00:00Z</dcterms:created>
  <dcterms:modified xsi:type="dcterms:W3CDTF">2013-04-11T15:27:52Z</dcterms:modified>
</cp:coreProperties>
</file>