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9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724400" cy="1143000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সকলকে স্বাগতম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vvvvv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4271" y="1728215"/>
            <a:ext cx="7255330" cy="4062986"/>
          </a:xfrm>
          <a:prstGeom prst="rect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28600"/>
            <a:ext cx="3048000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1" y="1752600"/>
            <a:ext cx="1981199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bn-BD" sz="4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মৌখিকঃ </a:t>
            </a:r>
            <a:endParaRPr lang="en-US" sz="48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1600200"/>
            <a:ext cx="571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পৃথিবীতে দিন রাত্রি কেন হয় ? </a:t>
            </a:r>
          </a:p>
          <a:p>
            <a:pPr marL="342900" indent="-342900">
              <a:buAutoNum type="arabicParenBoth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ভূগোলকের যে পাশে আলো পড়বে সে অংশে কি হয় ?</a:t>
            </a:r>
          </a:p>
          <a:p>
            <a:pPr marL="342900" indent="-342900">
              <a:buAutoNum type="arabicParenBoth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ভূগোলকের যে অংশে আলো পড়বেনা সে অংশে কি হয় ?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038600"/>
            <a:ext cx="198120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লিখিতঃ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0" y="3962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(১) আহ্নিক গতি কাকে বলে 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44196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(২)পরীক্ষণ পদ্ধতিটি লেখ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  <p:bldP spid="6" grpId="0" animBg="1"/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3276600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667000"/>
            <a:ext cx="60960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চিত্রসহ দিন রাত্রির কারণ ব্যাখ্যা কর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28600"/>
            <a:ext cx="4495800" cy="22159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kkk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6996" y="2590800"/>
            <a:ext cx="6226404" cy="3847072"/>
          </a:xfrm>
          <a:prstGeom prst="rect">
            <a:avLst/>
          </a:prstGeom>
          <a:ln w="76200"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/>
              <a:t>নূপুর রানী চক্রবর্তী </a:t>
            </a:r>
          </a:p>
          <a:p>
            <a:r>
              <a:rPr lang="bn-BD" dirty="0" smtClean="0"/>
              <a:t>সহকারী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4000" dirty="0" smtClean="0"/>
              <a:t>  । </a:t>
            </a:r>
            <a:endParaRPr lang="bn-BD" dirty="0" smtClean="0"/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মুন্সিরহাট আলী আজম সরকারী প্রাথমিক বিদ্যালয়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ফুলগাজী , ফেণী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mmm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3245936"/>
            <a:ext cx="4648200" cy="3383463"/>
          </a:xfrm>
          <a:prstGeom prst="rect">
            <a:avLst/>
          </a:prstGeom>
          <a:ln w="57150">
            <a:solidFill>
              <a:schemeClr val="accent4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1828799"/>
          </a:xfrm>
        </p:spPr>
        <p:txBody>
          <a:bodyPr>
            <a:norm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শ্রেণীঃপঞ্চম 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620000" cy="1306111"/>
          </a:xfrm>
        </p:spPr>
        <p:txBody>
          <a:bodyPr>
            <a:no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বিষয়ঃ প্রাথমিক বিজ্ঞান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533400"/>
            <a:ext cx="3733800" cy="1446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2667000"/>
            <a:ext cx="8610600" cy="3477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marL="800100" lvl="1" indent="-342900">
              <a:buAutoNum type="arabicParenBoth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আহ্নিক গতি কি তা বলতে পারবে । </a:t>
            </a:r>
          </a:p>
          <a:p>
            <a:pPr marL="800100" lvl="1" indent="-342900">
              <a:buAutoNum type="arabicParenBoth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আহ্নিক গতির ফলে দিন রাত্রির যে পরিবর্তন হয় তা বলতে পারবে । </a:t>
            </a:r>
          </a:p>
          <a:p>
            <a:pPr marL="800100" lvl="1" indent="-342900">
              <a:buAutoNum type="arabicParenBoth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পরীক্ষণ পদ্ধতিটি লিখতে পারবে 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 l="35139" t="25000" r="20351" b="17708"/>
          <a:stretch>
            <a:fillRect/>
          </a:stretch>
        </p:blipFill>
        <p:spPr bwMode="auto">
          <a:xfrm>
            <a:off x="1524000" y="1295400"/>
            <a:ext cx="5791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48768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পাঠের শিরোনাম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7400" y="609600"/>
            <a:ext cx="2819400" cy="110799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মহাবিশ্ব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743200"/>
            <a:ext cx="3657600" cy="1015663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পাঠের অংশঃ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2971800"/>
            <a:ext cx="5105400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পৃথিবী আপন ----------------রাত্রি হচ্ছে ।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1747" y="2536538"/>
            <a:ext cx="3129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unched Tape 6"/>
          <p:cNvSpPr/>
          <p:nvPr/>
        </p:nvSpPr>
        <p:spPr>
          <a:xfrm>
            <a:off x="2362200" y="0"/>
            <a:ext cx="4572000" cy="1752600"/>
          </a:xfrm>
          <a:prstGeom prst="flowChartPunchedTap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উপস্থাপন 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rrrrrrr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2057400"/>
            <a:ext cx="1752600" cy="3429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400" y="5638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মোমবাতি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nde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05212" y="2286000"/>
            <a:ext cx="2937210" cy="2895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114800" y="5486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ভূগোলক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4876800" cy="5120039"/>
          </a:xfrm>
          <a:prstGeom prst="rect">
            <a:avLst/>
          </a:prstGeom>
        </p:spPr>
      </p:pic>
      <p:pic>
        <p:nvPicPr>
          <p:cNvPr id="3" name="Picture 2" descr="rrrrrrr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219200"/>
            <a:ext cx="2971800" cy="3733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54864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দিন রাত্রির পরীক্ষা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hord 5"/>
          <p:cNvSpPr/>
          <p:nvPr/>
        </p:nvSpPr>
        <p:spPr>
          <a:xfrm rot="1276664">
            <a:off x="1294930" y="838407"/>
            <a:ext cx="2667940" cy="3018352"/>
          </a:xfrm>
          <a:prstGeom prst="chor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90600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শিক্ষার্থীদের কয়েকটি দলে ভাগ করে বলব তোমরা প্রত্যেক দল পরীক্ষাটি কর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5908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তোমরা একজন একজন করে পরীক্ষাটি কর 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733800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পাঠের অংশটুকু নীরবে পড়তে বলব 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513</TotalTime>
  <Words>146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সকলকে স্বাগতম </vt:lpstr>
      <vt:lpstr>শিক্ষক পরিচিতি </vt:lpstr>
      <vt:lpstr>শ্রেণীঃপঞ্চম 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সকলকে স্বাগতম </dc:title>
  <dc:creator>pti feni</dc:creator>
  <cp:lastModifiedBy>PTI</cp:lastModifiedBy>
  <cp:revision>62</cp:revision>
  <dcterms:created xsi:type="dcterms:W3CDTF">2006-08-16T00:00:00Z</dcterms:created>
  <dcterms:modified xsi:type="dcterms:W3CDTF">2013-04-12T11:01:55Z</dcterms:modified>
</cp:coreProperties>
</file>