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0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1320587249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Smiley Face 6"/>
          <p:cNvSpPr/>
          <p:nvPr/>
        </p:nvSpPr>
        <p:spPr>
          <a:xfrm>
            <a:off x="5029200" y="1524000"/>
            <a:ext cx="685800" cy="533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81000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সবাই দুই দলে ভাগ হও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310825"/>
            <a:ext cx="800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 দল ---- আগের দিনের তথ্য পাওয়ার মাধ্যম খাতায় লেখ 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104382"/>
            <a:ext cx="769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সবুজ দল ----এখনকার দিনের তথ্য পাওয়ার মাধ্যম গুলো খাতায় লেখ ।</a:t>
            </a:r>
            <a:endParaRPr lang="en-US" sz="4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0"/>
            <a:ext cx="365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8000" u="sng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6764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বামপাশের শব্দের সাথে ডান পাশের শব্দের মিল কর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0" y="2971800"/>
          <a:ext cx="60960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712470">
                <a:tc>
                  <a:txBody>
                    <a:bodyPr/>
                    <a:lstStyle/>
                    <a:p>
                      <a:r>
                        <a:rPr lang="bn-BD" dirty="0" smtClean="0"/>
                        <a:t>বাম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   ডান</a:t>
                      </a:r>
                      <a:r>
                        <a:rPr lang="bn-BD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712470"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খবর</a:t>
                      </a:r>
                      <a:r>
                        <a:rPr lang="bn-BD" sz="2800" baseline="0" dirty="0" smtClean="0">
                          <a:latin typeface="NikoshBAN" pitchFamily="2" charset="0"/>
                          <a:cs typeface="NikoshBAN" pitchFamily="2" charset="0"/>
                        </a:rPr>
                        <a:t> পড়া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টেলিফোন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712470"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খবর</a:t>
                      </a:r>
                      <a:r>
                        <a:rPr lang="bn-BD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শুনা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খবরের</a:t>
                      </a:r>
                      <a:r>
                        <a:rPr lang="bn-BD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কাগজ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712470"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কথা</a:t>
                      </a:r>
                      <a:r>
                        <a:rPr lang="bn-BD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বলা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রেডিও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228600"/>
            <a:ext cx="662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সংক্ষেপে উত্তর দাও</a:t>
            </a:r>
            <a:endParaRPr lang="en-US" sz="6000" u="sng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6764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তথ্য কি 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3048000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তথ্য পাওয়ার তিনটি মাধ্যমের নাম লিখ ?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52400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782669"/>
            <a:ext cx="6934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আজ রাতে টেলিভিশন বা রেডিওর খবর শুনে বা খবরের কাগজ পড়ে প্রত্যেকে একটি করে তথ্য খাতায় লিখে নিয়ে আসবে । ( মা বাবা থেকে সাহায্য নিবে  )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7s4mu.jp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304800"/>
            <a:ext cx="9144000" cy="6248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91400" y="1066800"/>
            <a:ext cx="45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ধ</a:t>
            </a:r>
            <a:endParaRPr lang="en-US" sz="8800" dirty="0">
              <a:solidFill>
                <a:schemeClr val="bg1">
                  <a:lumMod val="9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91400" y="2133600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ন্য</a:t>
            </a:r>
            <a:endParaRPr lang="en-US" sz="7200" dirty="0">
              <a:solidFill>
                <a:schemeClr val="bg1">
                  <a:lumMod val="9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67600" y="3429000"/>
            <a:ext cx="160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bg1">
                    <a:lumMod val="95000"/>
                  </a:schemeClr>
                </a:solidFill>
              </a:rPr>
              <a:t>বা</a:t>
            </a:r>
            <a:endParaRPr lang="en-US" sz="6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0" y="4648200"/>
            <a:ext cx="60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দ</a:t>
            </a:r>
            <a:endParaRPr lang="en-US" sz="8000" dirty="0">
              <a:solidFill>
                <a:schemeClr val="bg1">
                  <a:lumMod val="9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28600"/>
            <a:ext cx="457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46482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 হুমায়ুন কবির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51816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প্রধান শিক্ষক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5726668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মোহাম্মদপুর সরকারি প্রাথমিক বিদ্যালয়</a:t>
            </a:r>
            <a:endParaRPr lang="en-US" sz="2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61722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পানছড়ি, খাগড়াছড়ি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Photo-0036_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1600200"/>
            <a:ext cx="39624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590799"/>
            <a:ext cx="3276600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514600" y="1524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শ্রেণি – তৃতীয় 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1371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 – প্রাথমিক বিজ্ঞান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0"/>
            <a:ext cx="6096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15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145268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* তথ্য কি তা বলতে পারবে ।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276600"/>
            <a:ext cx="7848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* তথ্য পাওয়ার মাধ্যম </a:t>
            </a: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লিখতে পারবে ।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তোমরা কি একটি মজার ভিডিও দেখতে চাও ------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28600"/>
            <a:ext cx="601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u="sng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8800" u="sng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2064603"/>
            <a:ext cx="4495800" cy="101566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তথ্য ও যোগাযোগ</a:t>
            </a:r>
            <a:endParaRPr lang="en-US" sz="6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343918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( টেলিভিশন দেখালো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………… 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তথ্য পাঠাতে পারি । )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76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এই মাধ্যমগুলো থেকে আমরা বিভিন্ন তথ্য পেয়ে থাকি । </a:t>
            </a:r>
            <a:endParaRPr lang="en-US" sz="4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066800"/>
            <a:ext cx="2505075" cy="1828800"/>
          </a:xfrm>
          <a:prstGeom prst="rect">
            <a:avLst/>
          </a:prstGeom>
        </p:spPr>
      </p:pic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1066800"/>
            <a:ext cx="2466975" cy="1847850"/>
          </a:xfrm>
          <a:prstGeom prst="rect">
            <a:avLst/>
          </a:prstGeom>
        </p:spPr>
      </p:pic>
      <p:pic>
        <p:nvPicPr>
          <p:cNvPr id="5" name="Picture 4" descr="Radi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962400"/>
            <a:ext cx="2743200" cy="1981200"/>
          </a:xfrm>
          <a:prstGeom prst="rect">
            <a:avLst/>
          </a:prstGeom>
        </p:spPr>
      </p:pic>
      <p:pic>
        <p:nvPicPr>
          <p:cNvPr id="6" name="Picture 5" descr="kids readi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19600" y="3810000"/>
            <a:ext cx="4181475" cy="23336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3124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খবরের কাগজ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3048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টেলিভিশন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6248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রেডিও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3600" y="6172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বই পড়া</a:t>
            </a:r>
            <a:endParaRPr lang="en-US" sz="3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2321004"/>
            <a:ext cx="815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পাঠ্যাংশের বিষয়বস্তু আলোচনা 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2971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09600"/>
            <a:ext cx="8991600" cy="175432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তোমরা তোমাদের প্রাথমিক বিজ্ঞান বইয়ের ৬৪ পৃষ্ঠা খোল এবং নিরবে পাঠ কর ।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g_13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3200400"/>
            <a:ext cx="6286500" cy="33528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190</Words>
  <Application>Microsoft Office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শুভেচ্ছা</dc:title>
  <dc:creator>PC</dc:creator>
  <cp:lastModifiedBy>PTI</cp:lastModifiedBy>
  <cp:revision>54</cp:revision>
  <dcterms:created xsi:type="dcterms:W3CDTF">2006-08-16T00:00:00Z</dcterms:created>
  <dcterms:modified xsi:type="dcterms:W3CDTF">2013-04-12T10:48:19Z</dcterms:modified>
</cp:coreProperties>
</file>