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C363-4BB6-43FC-8B48-15F190C79B7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3ADE-BCEA-44B0-B8FF-D3E44685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33ADE-BCEA-44B0-B8FF-D3E4468560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295400" y="228600"/>
            <a:ext cx="6553200" cy="2286000"/>
          </a:xfrm>
          <a:prstGeom prst="flowChartPunchedTape">
            <a:avLst/>
          </a:prstGeom>
          <a:solidFill>
            <a:srgbClr val="00B0F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সবাইকে  স্বাগতম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19400"/>
            <a:ext cx="6705600" cy="35814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57200" y="304800"/>
            <a:ext cx="8001000" cy="487680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খাদ্য কোন উপাদান রয়েছে তা ছবি গুলোতে  দেখঃ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-of-c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3886200" cy="2148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819400"/>
            <a:ext cx="1066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ভুট্টা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tato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3436374" cy="2209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15200" y="2819400"/>
            <a:ext cx="1066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096000"/>
            <a:ext cx="1295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220854550_fd44d1c175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4038600" cy="2362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6096000"/>
            <a:ext cx="990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05200"/>
            <a:ext cx="3657600" cy="23812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43800" y="5943600"/>
            <a:ext cx="990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578961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3505200" cy="28194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3048000"/>
            <a:ext cx="762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ঘি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ina badam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1"/>
            <a:ext cx="3734332" cy="24963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67600" y="2895600"/>
            <a:ext cx="9144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বাদাম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riooilmills-1234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9526"/>
            <a:ext cx="3810000" cy="19716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5943600"/>
            <a:ext cx="1143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তেল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ew market_44_1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733800"/>
            <a:ext cx="3657600" cy="21647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43800" y="6096000"/>
            <a:ext cx="9144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মাখন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6019801"/>
            <a:ext cx="12954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স্নেহ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ing_fish_nutr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9624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2971800"/>
            <a:ext cx="914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3962400" cy="2457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01000" y="2971800"/>
            <a:ext cx="838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08_03_26-EggFreshn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657448"/>
            <a:ext cx="3886200" cy="23344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6172200"/>
            <a:ext cx="838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ilk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81400"/>
            <a:ext cx="3962400" cy="2362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01000" y="6096000"/>
            <a:ext cx="838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096000"/>
            <a:ext cx="1371600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1"/>
            <a:ext cx="38862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to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04800"/>
            <a:ext cx="35814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200"/>
            <a:ext cx="3962400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watermel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581400"/>
            <a:ext cx="3575847" cy="2286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2895600"/>
            <a:ext cx="114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আপেল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2971800"/>
            <a:ext cx="1066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কামরাঙা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19800"/>
            <a:ext cx="914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6096000"/>
            <a:ext cx="1143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তরমুজ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6019800"/>
            <a:ext cx="1600200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733800" cy="2286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590801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শাক-সবজি 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.Gajor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1"/>
            <a:ext cx="4038600" cy="2286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48600" y="2590801"/>
            <a:ext cx="990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গাজর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248400"/>
            <a:ext cx="152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ropical-fruits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3810000" cy="269997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6248400"/>
            <a:ext cx="1371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আতা , আম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tock-photo-plant-of-pumpkin-in-vegetable-garden-ripe-fruits-italian-horticulture-47405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05200"/>
            <a:ext cx="4038600" cy="2667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91400" y="6248400"/>
            <a:ext cx="1524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  কুমড়া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734498_drinking_water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762000"/>
            <a:ext cx="3962401" cy="36195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38600" y="4953000"/>
            <a:ext cx="1295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7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5562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ছাত্র-ছাত্রীরা তোমরা পাঁচটি  দলে ভাগ হয়ে বস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54864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 খাদ্য গুলোর মধ্যে কোন খাদ্যে কোন খাদ্য উপাদান রয়েছে তা কার্ডের মধ্যে লিখঃ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495800"/>
            <a:ext cx="56388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আলু , মাছ , বাদাম , কলা , ডিম , আমলকি , ঘি , ভাত , গাজর , শাকসবজি, আতা,বেল, ডাল, আটা, দুধ,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685800" y="228600"/>
            <a:ext cx="2971800" cy="18288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দল 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5181600" y="228600"/>
            <a:ext cx="3048000" cy="17526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 দল 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819400" y="2667000"/>
            <a:ext cx="3048000" cy="1450848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 দল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685800" y="4495800"/>
            <a:ext cx="2743200" cy="1752600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 দল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638800" y="4724400"/>
            <a:ext cx="2590800" cy="1676400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 দল ভিটামিন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981200"/>
            <a:ext cx="46482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 তোমরা বইয়ের ২১ পৃষ্ঠা খোল এবং নিরবে পড়।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2667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371600"/>
          </a:xfrm>
          <a:noFill/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0"/>
            <a:ext cx="5943600" cy="38100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মিতা চক্রবর্তী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 আনন্দপুর সরকারি প্রাথমিক 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None/>
            </a:pP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ফুলগাজি , ফেনী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209800" y="381000"/>
            <a:ext cx="4800600" cy="1600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438400"/>
            <a:ext cx="5105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উপাদান কয়টি ও কি কি লেখ 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143000"/>
            <a:ext cx="1981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266700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533400"/>
            <a:ext cx="4343400" cy="182880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048000"/>
            <a:ext cx="54864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প্রতিদিন তুমি যে  যে   খাবার খাও এবং তাতে কি উপাদান রয়েছে তার একটি তালিকা তৈরী করে আনবে।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09800" y="381000"/>
            <a:ext cx="5257800" cy="2057400"/>
          </a:xfrm>
          <a:prstGeom prst="wave">
            <a:avLst/>
          </a:prstGeom>
          <a:solidFill>
            <a:schemeClr val="accent3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ana 1_etips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819400"/>
            <a:ext cx="2895600" cy="2973917"/>
          </a:xfrm>
          <a:prstGeom prst="rect">
            <a:avLst/>
          </a:prstGeom>
        </p:spPr>
      </p:pic>
      <p:pic>
        <p:nvPicPr>
          <p:cNvPr id="4" name="Picture 3" descr="Garden_Straw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43200"/>
            <a:ext cx="2971800" cy="3004624"/>
          </a:xfrm>
          <a:prstGeom prst="rect">
            <a:avLst/>
          </a:prstGeom>
        </p:spPr>
      </p:pic>
      <p:pic>
        <p:nvPicPr>
          <p:cNvPr id="5" name="Picture 4" descr="Apple-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895600"/>
            <a:ext cx="2470261" cy="297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2590800"/>
            <a:ext cx="4953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143000"/>
            <a:ext cx="335280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 চতুর্থ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181600" cy="1036638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781800" cy="3352799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কি বলতে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প্রকার খাদ্য উপাদানের বর্ণনা দিতে পারবে।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খাদ্যে কি উপাদান আছে তা লিখতে পারবে।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943600" cy="88423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ভিডিওটি দেখঃ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1"/>
            <a:ext cx="4495800" cy="2743200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514600"/>
            <a:ext cx="1828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4495800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2057400"/>
            <a:ext cx="6248400" cy="25908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কেন খাই -------- পার কি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না?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457200"/>
            <a:ext cx="6934200" cy="960438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9600"/>
            <a:ext cx="2971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362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ক্ষুধা লাগলে আমরা  কি করি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200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খাবার / খাদ্য  কি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886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আমরা  কি কি খাবার খাই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 কেন খাবার খাই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019800" cy="884238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করঃ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ulinary_fruits_front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3733800" cy="2362200"/>
          </a:xfrm>
        </p:spPr>
      </p:pic>
      <p:pic>
        <p:nvPicPr>
          <p:cNvPr id="5" name="Picture 4" descr="b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733800" cy="2342776"/>
          </a:xfrm>
          <a:prstGeom prst="rect">
            <a:avLst/>
          </a:prstGeom>
        </p:spPr>
      </p:pic>
      <p:pic>
        <p:nvPicPr>
          <p:cNvPr id="6" name="Picture 5" descr="may08-bangla-f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733800" cy="2354725"/>
          </a:xfrm>
          <a:prstGeom prst="rect">
            <a:avLst/>
          </a:prstGeom>
        </p:spPr>
      </p:pic>
      <p:pic>
        <p:nvPicPr>
          <p:cNvPr id="7" name="Picture 6" descr="timthumb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3733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838200"/>
            <a:ext cx="6629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 যে ছবি গুলো  দেখলে  তার মধ্যে  ছয়টি খাদ্য উপাদান  আছে। সেগুলো হলঃ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3733800"/>
            <a:ext cx="2057400" cy="1219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52600" y="3810000"/>
            <a:ext cx="1892808" cy="114300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19800" y="3886200"/>
            <a:ext cx="1892808" cy="1066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029200" y="5029200"/>
            <a:ext cx="1094232" cy="1359408"/>
          </a:xfrm>
          <a:prstGeom prst="downArrow">
            <a:avLst>
              <a:gd name="adj1" fmla="val 92605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276600" y="5029200"/>
            <a:ext cx="1551432" cy="14356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800600" y="2514600"/>
            <a:ext cx="1752600" cy="1143000"/>
          </a:xfrm>
          <a:prstGeom prst="upArrow">
            <a:avLst>
              <a:gd name="adj1" fmla="val 50000"/>
              <a:gd name="adj2" fmla="val 343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124200" y="2514600"/>
            <a:ext cx="1676400" cy="1130808"/>
          </a:xfrm>
          <a:prstGeom prst="upArrow">
            <a:avLst>
              <a:gd name="adj1" fmla="val 50000"/>
              <a:gd name="adj2" fmla="val 353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স্নেহ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275</Words>
  <Application>Microsoft Office PowerPoint</Application>
  <PresentationFormat>On-screen Show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শিক্ষক পরিচিতি </vt:lpstr>
      <vt:lpstr>Slide 3</vt:lpstr>
      <vt:lpstr>শিখনফল</vt:lpstr>
      <vt:lpstr>নিচের ভিডিওটি দেখঃ</vt:lpstr>
      <vt:lpstr>পাঠের শিরোনাম</vt:lpstr>
      <vt:lpstr> </vt:lpstr>
      <vt:lpstr>নিচের ছবি গুলো লক্ষ্য করঃ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</cp:lastModifiedBy>
  <cp:revision>87</cp:revision>
  <dcterms:created xsi:type="dcterms:W3CDTF">2006-08-16T00:00:00Z</dcterms:created>
  <dcterms:modified xsi:type="dcterms:W3CDTF">2013-04-12T10:46:34Z</dcterms:modified>
</cp:coreProperties>
</file>