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6" r:id="rId3"/>
    <p:sldId id="258" r:id="rId4"/>
    <p:sldId id="279" r:id="rId5"/>
    <p:sldId id="280" r:id="rId6"/>
    <p:sldId id="267" r:id="rId7"/>
    <p:sldId id="270" r:id="rId8"/>
    <p:sldId id="269" r:id="rId9"/>
    <p:sldId id="271" r:id="rId10"/>
    <p:sldId id="272" r:id="rId11"/>
    <p:sldId id="268" r:id="rId12"/>
    <p:sldId id="273" r:id="rId13"/>
    <p:sldId id="278" r:id="rId14"/>
    <p:sldId id="276" r:id="rId15"/>
    <p:sldId id="277" r:id="rId16"/>
    <p:sldId id="260" r:id="rId17"/>
    <p:sldId id="274" r:id="rId18"/>
    <p:sldId id="275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5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208FA-E66B-459E-B9CD-47D82F76F193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7BAA2-7448-4914-B36F-0E8E18D7B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47BAA2-7448-4914-B36F-0E8E18D7BBC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47BAA2-7448-4914-B36F-0E8E18D7BBC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bd/imgres?imgurl=http://bbsu.files.wordpress.com/2012/12/non-existence2.jpg?w=270&amp;h=203&amp;imgrefurl=http://bbsu.wordpress.com/category/poems-%E0%A6%95%E0%A6%AC%E0%A6%BF%E0%A6%A4%E0%A6%BE/&amp;usg=__EatDVt32eXQIxTKIc9IqPkkeuqg=&amp;h=203&amp;w=270&amp;sz=9&amp;hl=bn&amp;start=88&amp;zoom=1&amp;tbnid=w15e1vy6o5nDqM:&amp;tbnh=85&amp;tbnw=113&amp;ei=BTtVUbnaBovkrAfW_YGADw&amp;prev=/search?q=%E0%A6%B2%E0%A6%A4%E0%A6%BE+%E0%A6%AA%E0%A6%BE%E0%A6%A4%E0%A6%BE&amp;start=80&amp;hl=bn&amp;sa=N&amp;gbv=2&amp;tbm=isch&amp;itbs=1&amp;sa=X&amp;ved=0CDcQrQMwBzhQ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bd/imgres?imgurl=http://profile.ak.fbcdn.net/hprofile-ak-snc6/275751_100004394769437_8351210_q.jpg&amp;imgrefurl=http://www.facebook.com/public/%E0%A6%B2%E0%A6%A4%E0%A6%BE-%E0%A6%AA%E0%A6%BE%E0%A6%A4%E0%A6%BE&amp;usg=__GGMCmp3f1nnqP5qMuPj0xYVDG2k=&amp;h=50&amp;w=50&amp;sz=3&amp;hl=bn&amp;start=97&amp;zoom=1&amp;tbnid=DKfVOZzReb098M:&amp;tbnh=50&amp;tbnw=50&amp;ei=BTtVUbnaBovkrAfW_YGADw&amp;prev=/search?q=%E0%A6%B2%E0%A6%A4%E0%A6%BE+%E0%A6%AA%E0%A6%BE%E0%A6%A4%E0%A6%BE&amp;start=80&amp;hl=bn&amp;sa=N&amp;gbv=2&amp;tbm=isch&amp;itbs=1&amp;sa=X&amp;ved=0CEkQrQMwEDh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bd/imgres?imgurl=http://media.somewhereinblog.net/images/mzi_1340938047_1-Lata_chalta.jpg&amp;imgrefurl=http://www.somewhereinblog.net/blog/mzi/29626468&amp;usg=__svno-PCbfApuLgCUzDTiD2WkkIg=&amp;h=513&amp;w=800&amp;sz=102&amp;hl=bn&amp;start=91&amp;zoom=1&amp;tbnid=bKVLTt3N7yYUAM:&amp;tbnh=92&amp;tbnw=143&amp;ei=BTtVUbnaBovkrAfW_YGADw&amp;prev=/search?q=%E0%A6%B2%E0%A6%A4%E0%A6%BE+%E0%A6%AA%E0%A6%BE%E0%A6%A4%E0%A6%BE&amp;start=80&amp;hl=bn&amp;sa=N&amp;gbv=2&amp;tbm=isch&amp;itbs=1&amp;sa=X&amp;ved=0CD0QrQMwCjh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1e6614626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304800"/>
            <a:ext cx="8534400" cy="62483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6705600" cy="1143000"/>
          </a:xfrm>
        </p:spPr>
        <p:txBody>
          <a:bodyPr>
            <a:noAutofit/>
          </a:bodyPr>
          <a:lstStyle/>
          <a:p>
            <a:r>
              <a:rPr lang="bn-BD" sz="199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99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4267200" cy="4876800"/>
          </a:xfrm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পউষের বেলাশেষ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পরি,জাফরানি বেশ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মরা মাচানের দেশ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 তোলো মশগুল-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ঝিঙে ফুল।।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/>
          </a:p>
        </p:txBody>
      </p:sp>
      <p:pic>
        <p:nvPicPr>
          <p:cNvPr id="2052" name="Picture 4" descr="http://t2.gstatic.com/images?q=tbn:ANd9GcTA3fzycHKN1A0PH4qsZYwsz84mkr8PeEJAazJQJPmk8XCvax1sNPYx6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533400"/>
            <a:ext cx="3825236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t1.gstatic.com/images?q=tbn:ANd9GcRo-SvlY_zCGar2sj4W3hgL4MiEn51K49J8_8TzII_63-l1kMsRbpUaj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657600"/>
            <a:ext cx="3048000" cy="2895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752600" y="0"/>
            <a:ext cx="5943600" cy="3581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শ্যামলী মায়ের কোলে সোনামুখ খুকুরে,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আলুথালু ঘুমু যাও রোদে গলা দুকুরে।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প্রজাপতি ডেকে যায়-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বোঁটা ছিঁড়ে চলে আয়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আসমানে তারা চায়- 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চলে আয় এ অকুল।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ঝিঙে ফুল।।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Documents and Settings\Comilla\My Documents\My Pictures\jinge5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657600"/>
            <a:ext cx="30480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Comilla\Desktop\pictur 2\pr.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352800"/>
            <a:ext cx="4038600" cy="3276600"/>
          </a:xfrm>
          <a:prstGeom prst="rect">
            <a:avLst/>
          </a:prstGeom>
          <a:noFill/>
        </p:spPr>
      </p:pic>
      <p:pic>
        <p:nvPicPr>
          <p:cNvPr id="2051" name="Picture 3" descr="C:\Documents and Settings\Comilla\Desktop\pictur 2\pr.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429000"/>
            <a:ext cx="4419600" cy="32004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143000" y="76200"/>
            <a:ext cx="7086600" cy="3200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তুমি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বলো-আমি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হায়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বাসি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মাটি-মা’য়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চাই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অলকায়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পথ-ভুল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ঝিঙে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সরব পাঠ</a:t>
            </a:r>
          </a:p>
          <a:p>
            <a:pPr algn="ctr">
              <a:buNone/>
            </a:pP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76200"/>
            <a:ext cx="45720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নতুন শব্দ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12192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ঝিঙেফুল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32004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ফিরোজিয়া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54102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গুল্মে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পণে</a:t>
            </a:r>
            <a:endParaRPr lang="en-US" sz="4000" dirty="0">
              <a:solidFill>
                <a:srgbClr val="000099"/>
              </a:solidFill>
            </a:endParaRPr>
          </a:p>
        </p:txBody>
      </p:sp>
      <p:pic>
        <p:nvPicPr>
          <p:cNvPr id="10" name="Picture 2" descr="C:\Documents and Settings\Comilla\My Documents\My Pictures\jinge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990600"/>
            <a:ext cx="2971800" cy="1718072"/>
          </a:xfrm>
          <a:prstGeom prst="rect">
            <a:avLst/>
          </a:prstGeom>
          <a:noFill/>
        </p:spPr>
      </p:pic>
      <p:pic>
        <p:nvPicPr>
          <p:cNvPr id="11" name="Picture 10" descr="jinge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819400"/>
            <a:ext cx="2895600" cy="2020661"/>
          </a:xfrm>
          <a:prstGeom prst="rect">
            <a:avLst/>
          </a:prstGeom>
        </p:spPr>
      </p:pic>
      <p:pic>
        <p:nvPicPr>
          <p:cNvPr id="12" name="Picture 11" descr="jhin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4876800"/>
            <a:ext cx="2819400" cy="175654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096000" y="12954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ঝিঙে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সবজির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43600" y="3124200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ফিরোজা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43600" y="54102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ঝোপঝাড়ে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ও প</a:t>
            </a:r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ত্র </a:t>
            </a:r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পল্লবে</a:t>
            </a:r>
            <a:endParaRPr lang="en-US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1430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সাঁঝে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31242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পরি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5105400"/>
            <a:ext cx="2438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হিয়া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152400"/>
            <a:ext cx="4572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নতুন শব্দ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scene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914400"/>
            <a:ext cx="2590800" cy="1847850"/>
          </a:xfrm>
          <a:prstGeom prst="rect">
            <a:avLst/>
          </a:prstGeom>
        </p:spPr>
      </p:pic>
      <p:pic>
        <p:nvPicPr>
          <p:cNvPr id="7" name="Picture 6" descr="tati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895600"/>
            <a:ext cx="2581275" cy="1771650"/>
          </a:xfrm>
          <a:prstGeom prst="rect">
            <a:avLst/>
          </a:prstGeom>
        </p:spPr>
      </p:pic>
      <p:pic>
        <p:nvPicPr>
          <p:cNvPr id="8" name="Picture 7" descr="farmer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4781550"/>
            <a:ext cx="2667000" cy="18478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943600" y="3124200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পরিধান</a:t>
            </a:r>
            <a:r>
              <a:rPr lang="en-US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1143000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সন্ধ্যায়</a:t>
            </a:r>
            <a:endParaRPr lang="en-US" sz="4000" dirty="0">
              <a:solidFill>
                <a:srgbClr val="0000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43600" y="5029200"/>
            <a:ext cx="266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হৃদয়</a:t>
            </a:r>
            <a:endParaRPr lang="en-US" sz="4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জোড়ায় কাজ (সময় ৫ মিনিট)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18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905000"/>
            <a:ext cx="24384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ঝিঙেফুল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304800" y="3124200"/>
            <a:ext cx="24384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ফিরোজিয়া</a:t>
            </a:r>
            <a:endParaRPr lang="en-US" sz="4400" dirty="0"/>
          </a:p>
        </p:txBody>
      </p:sp>
      <p:sp>
        <p:nvSpPr>
          <p:cNvPr id="7" name="Rectangle 6"/>
          <p:cNvSpPr/>
          <p:nvPr/>
        </p:nvSpPr>
        <p:spPr>
          <a:xfrm>
            <a:off x="304800" y="4419600"/>
            <a:ext cx="2438400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গুল্মে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পণে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6477000" y="1844566"/>
            <a:ext cx="24384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সাঁঝে</a:t>
            </a:r>
            <a:endParaRPr lang="en-US" sz="4400" dirty="0"/>
          </a:p>
        </p:txBody>
      </p:sp>
      <p:sp>
        <p:nvSpPr>
          <p:cNvPr id="9" name="Rectangle 8"/>
          <p:cNvSpPr/>
          <p:nvPr/>
        </p:nvSpPr>
        <p:spPr>
          <a:xfrm>
            <a:off x="6477000" y="3124200"/>
            <a:ext cx="24384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পরি</a:t>
            </a:r>
            <a:endParaRPr lang="en-US" sz="4400" dirty="0"/>
          </a:p>
        </p:txBody>
      </p:sp>
      <p:sp>
        <p:nvSpPr>
          <p:cNvPr id="10" name="Rectangle 9"/>
          <p:cNvSpPr/>
          <p:nvPr/>
        </p:nvSpPr>
        <p:spPr>
          <a:xfrm>
            <a:off x="6477000" y="4419600"/>
            <a:ext cx="24384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হিয়া</a:t>
            </a:r>
            <a:endParaRPr lang="en-US" sz="4400" dirty="0"/>
          </a:p>
        </p:txBody>
      </p:sp>
      <p:sp>
        <p:nvSpPr>
          <p:cNvPr id="11" name="Rectangle 10"/>
          <p:cNvSpPr/>
          <p:nvPr/>
        </p:nvSpPr>
        <p:spPr>
          <a:xfrm>
            <a:off x="2971800" y="1905000"/>
            <a:ext cx="3352800" cy="3886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দু’ পাশের শব্দগুলোর অর্থসহ </a:t>
            </a:r>
          </a:p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বাক্য তৈরি কর</a:t>
            </a:r>
            <a:endParaRPr lang="en-US" sz="4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দলগত কাজ( সময় ৬ মিনিট)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“শ্যামলী মায়ের কোলে সোনামুখ খুকুরে”- কথাটি ব্যাখ্যা কর।</a:t>
            </a:r>
          </a:p>
        </p:txBody>
      </p:sp>
      <p:pic>
        <p:nvPicPr>
          <p:cNvPr id="4" name="Picture 3" descr="jhin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4114800" cy="2895600"/>
          </a:xfrm>
          <a:prstGeom prst="rect">
            <a:avLst/>
          </a:prstGeom>
        </p:spPr>
      </p:pic>
      <p:pic>
        <p:nvPicPr>
          <p:cNvPr id="5" name="Picture 4" descr="jhinge ful11.jpg"/>
          <p:cNvPicPr>
            <a:picLocks noChangeAspect="1"/>
          </p:cNvPicPr>
          <p:nvPr/>
        </p:nvPicPr>
        <p:blipFill>
          <a:blip r:embed="rId3"/>
          <a:srcRect t="6522" b="8696"/>
          <a:stretch>
            <a:fillRect/>
          </a:stretch>
        </p:blipFill>
        <p:spPr>
          <a:xfrm>
            <a:off x="4572000" y="3429000"/>
            <a:ext cx="4038600" cy="29695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ঝিঙে ফুল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কবিতাটির লেখক কে?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কাজী নজরুল ইসলাম কি নামে পরিচিত?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ফিরোজিয়া কথাটির অর্থ কি?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ঝিঙে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ফুলকে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করেছেন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ঝিঙেফুল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কবিতাটিতে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ঋতু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প্রাধান্য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পেয়েছে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28987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ড়ি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“সবুজ পাতার দেশে ফিরোজিয়া ফিঙে-কুল- </a:t>
            </a:r>
            <a:b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ঝিঙে ফুল”- কবিতাটির আলোকে উক্তিটি ব্যাখ্যা কর।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6324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মোঃ আবদুর রহিম</a:t>
            </a:r>
            <a:r>
              <a:rPr lang="en-US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আই,ডি--১০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যশপুর দাঃ সুঃ ইসলামিয়া দাখিল মাদ্রাসা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চৌদ্দগ্রাম কুমিল্ল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া</a:t>
            </a:r>
            <a:b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arahim</a:t>
            </a:r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349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@yahoo.com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DSC0597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6900" y="304800"/>
            <a:ext cx="1968500" cy="2286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322371947_Red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762000"/>
            <a:ext cx="6916031" cy="502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5238"/>
            <a:ext cx="7924800" cy="4449762"/>
          </a:xfrm>
        </p:spPr>
        <p:txBody>
          <a:bodyPr>
            <a:normAutofit/>
          </a:bodyPr>
          <a:lstStyle/>
          <a:p>
            <a:pPr>
              <a:tabLst>
                <a:tab pos="1604963" algn="l"/>
              </a:tabLst>
            </a:pPr>
            <a:r>
              <a:rPr lang="bn-BD" sz="9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53400" cy="6126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শ্রেণিঃষষ্ঠ</a:t>
            </a:r>
            <a:b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বিষয়ঃবাংলা</a:t>
            </a:r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bn-BD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পদ্য</a:t>
            </a:r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99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কবিতা</a:t>
            </a:r>
            <a: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sz="66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hin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33400"/>
            <a:ext cx="4114800" cy="5410200"/>
          </a:xfrm>
          <a:prstGeom prst="rect">
            <a:avLst/>
          </a:prstGeom>
        </p:spPr>
      </p:pic>
      <p:pic>
        <p:nvPicPr>
          <p:cNvPr id="5" name="Picture 4" descr="jhinge ful11.jpg"/>
          <p:cNvPicPr>
            <a:picLocks noChangeAspect="1"/>
          </p:cNvPicPr>
          <p:nvPr/>
        </p:nvPicPr>
        <p:blipFill>
          <a:blip r:embed="rId3"/>
          <a:srcRect t="6522" b="8696"/>
          <a:stretch>
            <a:fillRect/>
          </a:stretch>
        </p:blipFill>
        <p:spPr>
          <a:xfrm>
            <a:off x="4724400" y="611809"/>
            <a:ext cx="4038600" cy="5331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381000"/>
            <a:ext cx="8229600" cy="6172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96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ঝিঙে ফুল</a:t>
            </a:r>
            <a:endParaRPr lang="bn-BD" sz="6600" u="sng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কাজী নজরুল  ইসলাম</a:t>
            </a:r>
            <a:endParaRPr lang="en-US" sz="6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/>
          <p:cNvSpPr/>
          <p:nvPr/>
        </p:nvSpPr>
        <p:spPr>
          <a:xfrm>
            <a:off x="152400" y="4419600"/>
            <a:ext cx="2590800" cy="2133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ছেলেবেলায় তিনি লেটোর দলে গান করেছেন এবং রুটির দোকানের কারিগর হয়েছেন 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Oval 35"/>
          <p:cNvSpPr/>
          <p:nvPr/>
        </p:nvSpPr>
        <p:spPr>
          <a:xfrm>
            <a:off x="0" y="2209800"/>
            <a:ext cx="2133600" cy="1828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তাঁর লেখা গান ‘চল্ চল্ চল্ আমাদের রণসংগীত 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b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09700"/>
            <a:ext cx="2819400" cy="32385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5" name="Oval 34"/>
          <p:cNvSpPr/>
          <p:nvPr/>
        </p:nvSpPr>
        <p:spPr>
          <a:xfrm>
            <a:off x="0" y="0"/>
            <a:ext cx="3124200" cy="2057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ঝিঙেফুল, পিলে পটকা, ঘুমজাগানো পাখি, ঘুমপাড়ানী মাসপিসি, এবং নাটক, পুতুলের বিয়ে, 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val 37"/>
          <p:cNvSpPr/>
          <p:nvPr/>
        </p:nvSpPr>
        <p:spPr>
          <a:xfrm>
            <a:off x="3200400" y="5105400"/>
            <a:ext cx="2133600" cy="1676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সেনাবাহিনীর হাবিলদার হয়ে যুদ্ধে যোগ দিয়েছেন।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172200" y="4876800"/>
            <a:ext cx="2667000" cy="1752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১৯৭৬সালের ২৯শে </a:t>
            </a:r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আগস্ট তিনি ঢাকায় মৃত্যুবরণ </a:t>
            </a:r>
            <a:r>
              <a:rPr lang="bn-BD" sz="28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করেন</a:t>
            </a:r>
            <a:endParaRPr lang="en-US" sz="28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Oval 39"/>
          <p:cNvSpPr/>
          <p:nvPr/>
        </p:nvSpPr>
        <p:spPr>
          <a:xfrm>
            <a:off x="6172200" y="1981200"/>
            <a:ext cx="2971800" cy="2590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অন্যায় শোষণ ও নির্যাতনের বিরুদ্ধে উদ্দীপনামূলক কবিতা লিখে তিনি ‘বিদ্রোহী কবি’ হিসেবে নন্দিত আসন পেয়েছেন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943600" y="0"/>
            <a:ext cx="2743200" cy="1600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১৮৯৯ সালের ২৪ মে ভারতের পশ্চিম বঙ্গে জন্ম গ্রহণ করেন </a:t>
            </a:r>
            <a:endParaRPr lang="en-US" sz="24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410200" y="1219200"/>
            <a:ext cx="685800" cy="60960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V="1">
            <a:off x="2971800" y="838200"/>
            <a:ext cx="762000" cy="60960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36" idx="6"/>
          </p:cNvCxnSpPr>
          <p:nvPr/>
        </p:nvCxnSpPr>
        <p:spPr>
          <a:xfrm rot="10800000">
            <a:off x="2133600" y="3124200"/>
            <a:ext cx="762000" cy="1588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2514600" y="4191000"/>
            <a:ext cx="762000" cy="68580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38" idx="0"/>
          </p:cNvCxnSpPr>
          <p:nvPr/>
        </p:nvCxnSpPr>
        <p:spPr>
          <a:xfrm rot="5400000">
            <a:off x="4039394" y="4876800"/>
            <a:ext cx="456406" cy="794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7800" y="4343400"/>
            <a:ext cx="1447800" cy="76200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6"/>
          </p:cNvCxnSpPr>
          <p:nvPr/>
        </p:nvCxnSpPr>
        <p:spPr>
          <a:xfrm>
            <a:off x="5791200" y="3028950"/>
            <a:ext cx="457200" cy="1905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6" grpId="0" animBg="1"/>
      <p:bldP spid="35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752600"/>
            <a:ext cx="6705600" cy="1676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ঝিঙে ফুল!ঝিঙে ফুল!</a:t>
            </a:r>
            <a:b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সবুজ পাতার দেশে ফিরোজিয়া ফিঙে-কুল- </a:t>
            </a:r>
            <a:b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ঝিঙে ফুল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Comilla\My Documents\My Pictures\jinge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657600"/>
            <a:ext cx="4876800" cy="28194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09800" y="304800"/>
            <a:ext cx="4191000" cy="1219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4191000" cy="5029200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গুল্মে পর্ণে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লতিকার কর্ণে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ঢলঢল স্বর্ণে 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ঝলমল দোলো দুল-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ঝিঙে ফুল।।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jinge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187" y="685800"/>
            <a:ext cx="3603413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পাতার দেশের পাখি বাঁধা হিয়া বোঁটাতে’</a:t>
            </a:r>
            <a:b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গান তব শুনি সাঁঝে তবে ফুটে ওঠাতে।</a:t>
            </a:r>
            <a:r>
              <a:rPr lang="bn-BD" dirty="0" smtClean="0">
                <a:solidFill>
                  <a:srgbClr val="002060"/>
                </a:solidFill>
              </a:rPr>
              <a:t/>
            </a:r>
            <a:br>
              <a:rPr lang="bn-BD" dirty="0" smtClean="0">
                <a:solidFill>
                  <a:srgbClr val="002060"/>
                </a:solidFill>
              </a:rPr>
            </a:br>
            <a:endParaRPr lang="en-US" dirty="0"/>
          </a:p>
        </p:txBody>
      </p:sp>
      <p:pic>
        <p:nvPicPr>
          <p:cNvPr id="3074" name="Picture 2" descr="http://t3.gstatic.com/images?q=tbn:ANd9GcR6N5kk-SOBxuLjmFdJGcl0j_GQVjvItwZ1qvJXBEiWRySEzWH7ZP8ELW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819400"/>
            <a:ext cx="76200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262</Words>
  <Application>Microsoft Office PowerPoint</Application>
  <PresentationFormat>On-screen Show (4:3)</PresentationFormat>
  <Paragraphs>67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স্বাগতম </vt:lpstr>
      <vt:lpstr>মোঃ আবদুর রহিম সহকারি শিক্ষক আই,ডি--১০ যশপুর দাঃ সুঃ ইসলামিয়া দাখিল মাদ্রাসা চৌদ্দগ্রাম কুমিল্লা arahim349@yahoo.com</vt:lpstr>
      <vt:lpstr>শ্রেণিঃষষ্ঠ বিষয়ঃবাংলা(পদ্য) কবিতা </vt:lpstr>
      <vt:lpstr>Slide 4</vt:lpstr>
      <vt:lpstr>Slide 5</vt:lpstr>
      <vt:lpstr>Slide 6</vt:lpstr>
      <vt:lpstr>ঝিঙে ফুল!ঝিঙে ফুল! সবুজ পাতার দেশে ফিরোজিয়া ফিঙে-কুল-  ঝিঙে ফুল ।</vt:lpstr>
      <vt:lpstr>গুল্মে পর্ণে লতিকার কর্ণে ঢলঢল স্বর্ণে  ঝলমল দোলো দুল- ঝিঙে ফুল।।</vt:lpstr>
      <vt:lpstr>পাতার দেশের পাখি বাঁধা হিয়া বোঁটাতে’ গান তব শুনি সাঁঝে তবে ফুটে ওঠাতে। </vt:lpstr>
      <vt:lpstr>     পউষের বেলাশেষ পরি,জাফরানি বেশ মরা মাচানের দেশ করে তোলো মশগুল- ঝিঙে ফুল।।     </vt:lpstr>
      <vt:lpstr>Slide 11</vt:lpstr>
      <vt:lpstr>Slide 12</vt:lpstr>
      <vt:lpstr>Slide 13</vt:lpstr>
      <vt:lpstr>Slide 14</vt:lpstr>
      <vt:lpstr>Slide 15</vt:lpstr>
      <vt:lpstr>জোড়ায় কাজ (সময় ৫ মিনিট)</vt:lpstr>
      <vt:lpstr>দলগত কাজ( সময় ৬ মিনিট) </vt:lpstr>
      <vt:lpstr>মূল্যায়ন</vt:lpstr>
      <vt:lpstr>বাড়ির কাজ  “সবুজ পাতার দেশে ফিরোজিয়া ফিঙে-কুল-  ঝিঙে ফুল”- কবিতাটির আলোকে উক্তিটি ব্যাখ্যা কর।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</cp:lastModifiedBy>
  <cp:revision>175</cp:revision>
  <dcterms:created xsi:type="dcterms:W3CDTF">2006-08-16T00:00:00Z</dcterms:created>
  <dcterms:modified xsi:type="dcterms:W3CDTF">2013-04-12T12:18:54Z</dcterms:modified>
</cp:coreProperties>
</file>