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71" r:id="rId4"/>
    <p:sldId id="259" r:id="rId5"/>
    <p:sldId id="260" r:id="rId6"/>
    <p:sldId id="268" r:id="rId7"/>
    <p:sldId id="265" r:id="rId8"/>
    <p:sldId id="269" r:id="rId9"/>
    <p:sldId id="264" r:id="rId10"/>
    <p:sldId id="284" r:id="rId11"/>
    <p:sldId id="266" r:id="rId12"/>
    <p:sldId id="270" r:id="rId13"/>
    <p:sldId id="272" r:id="rId14"/>
    <p:sldId id="262" r:id="rId15"/>
    <p:sldId id="285" r:id="rId16"/>
    <p:sldId id="263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5" d="100"/>
          <a:sy n="55" d="100"/>
        </p:scale>
        <p:origin x="-936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A4713-77EB-4E95-9E08-466CB20CA7E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5EC78-44BD-41A1-BE52-513ED3494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5EC78-44BD-41A1-BE52-513ED34949B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se-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533400"/>
            <a:ext cx="7620000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00B0F0"/>
                </a:solidFill>
              </a:rPr>
              <a:t>Welcome</a:t>
            </a:r>
            <a:br>
              <a:rPr lang="en-US" sz="6600" dirty="0" smtClean="0">
                <a:solidFill>
                  <a:srgbClr val="00B0F0"/>
                </a:solidFill>
              </a:rPr>
            </a:br>
            <a:r>
              <a:rPr lang="en-US" sz="6600" dirty="0" smtClean="0">
                <a:solidFill>
                  <a:srgbClr val="00B0F0"/>
                </a:solidFill>
              </a:rPr>
              <a:t/>
            </a:r>
            <a:br>
              <a:rPr lang="en-US" sz="6600" dirty="0" smtClean="0">
                <a:solidFill>
                  <a:srgbClr val="00B0F0"/>
                </a:solidFill>
              </a:rPr>
            </a:br>
            <a:endParaRPr lang="en-US" sz="6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Each tense is classified into four and these are</a:t>
            </a:r>
          </a:p>
          <a:p>
            <a:endParaRPr lang="en-US" sz="2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3429000" y="1295400"/>
            <a:ext cx="1905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past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295400"/>
            <a:ext cx="1905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present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58000" y="1295400"/>
            <a:ext cx="1905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future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495800"/>
            <a:ext cx="23622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  <a:p>
            <a:pPr algn="ctr"/>
            <a:r>
              <a:rPr lang="en-US" sz="3200" dirty="0" smtClean="0"/>
              <a:t> Continuous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37338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29718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Continuous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" y="22860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Indefinite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0" y="4572000"/>
            <a:ext cx="23622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  <a:p>
            <a:pPr algn="ctr"/>
            <a:r>
              <a:rPr lang="en-US" sz="3200" dirty="0" smtClean="0"/>
              <a:t> Continuous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0" y="38100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00800" y="30480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Continuous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23622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Indefinite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76600" y="4495800"/>
            <a:ext cx="23622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  <a:p>
            <a:pPr algn="ctr"/>
            <a:r>
              <a:rPr lang="en-US" sz="3200" dirty="0" smtClean="0"/>
              <a:t> Continuous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76600" y="37338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76600" y="29718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Continuous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76600" y="22860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Indefinite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44" y="228600"/>
            <a:ext cx="8719456" cy="61721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228600"/>
            <a:ext cx="4419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Present Tense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4800600"/>
            <a:ext cx="8001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Present tense indicates an action that takes place in present time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28600"/>
            <a:ext cx="7467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Present tenses are four types and these are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524000"/>
            <a:ext cx="42672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Present  Indefinite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2743200"/>
            <a:ext cx="41910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Present Continuous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3733800"/>
            <a:ext cx="42672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 Perfect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09600" y="4876800"/>
            <a:ext cx="43434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Present perfect Continuous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590800" y="228600"/>
            <a:ext cx="3733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Indefinite</a:t>
            </a:r>
            <a:endParaRPr lang="en-US" sz="3200" dirty="0"/>
          </a:p>
        </p:txBody>
      </p:sp>
      <p:pic>
        <p:nvPicPr>
          <p:cNvPr id="16" name="Picture 15" descr="0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5400"/>
            <a:ext cx="2505075" cy="1819275"/>
          </a:xfrm>
          <a:prstGeom prst="rect">
            <a:avLst/>
          </a:prstGeom>
        </p:spPr>
      </p:pic>
      <p:pic>
        <p:nvPicPr>
          <p:cNvPr id="6" name="Picture 5" descr="dgdfg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295400"/>
            <a:ext cx="3352800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200400"/>
            <a:ext cx="2514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Universal truth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19400" y="3200400"/>
            <a:ext cx="2590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Habit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886200"/>
            <a:ext cx="8763000" cy="1524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Present indefinite tense means universal truth ,the action that is usual and the action that takes place regularly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5715000"/>
            <a:ext cx="7162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Structure :Subject + present form of verb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590800" y="228600"/>
            <a:ext cx="3505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Indefinite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533400" y="3276600"/>
            <a:ext cx="73152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smtClean="0">
                <a:solidFill>
                  <a:srgbClr val="FFFF00"/>
                </a:solidFill>
              </a:rPr>
              <a:t>eat 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5334000"/>
            <a:ext cx="71628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92D050"/>
                </a:solidFill>
              </a:rPr>
              <a:t>Subject</a:t>
            </a:r>
            <a:r>
              <a:rPr lang="en-US" sz="4000" dirty="0" smtClean="0">
                <a:solidFill>
                  <a:schemeClr val="tx1"/>
                </a:solidFill>
              </a:rPr>
              <a:t> + </a:t>
            </a:r>
            <a:r>
              <a:rPr lang="en-US" sz="4000" dirty="0" smtClean="0">
                <a:solidFill>
                  <a:srgbClr val="FFFF00"/>
                </a:solidFill>
              </a:rPr>
              <a:t>present form of verb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0200" y="1219200"/>
            <a:ext cx="3048000" cy="1524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FF00"/>
                </a:solidFill>
              </a:rPr>
              <a:t> eat </a:t>
            </a:r>
            <a:r>
              <a:rPr lang="en-US" sz="4800" dirty="0" smtClean="0">
                <a:solidFill>
                  <a:schemeClr val="tx1"/>
                </a:solidFill>
              </a:rPr>
              <a:t>,ate, eaten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90800" y="7620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Structure 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1524000" y="3962400"/>
            <a:ext cx="2057400" cy="1600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4191000" y="4343400"/>
            <a:ext cx="1371600" cy="914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1752600"/>
            <a:ext cx="73152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eat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2" name="7-Point Star 1"/>
          <p:cNvSpPr/>
          <p:nvPr/>
        </p:nvSpPr>
        <p:spPr>
          <a:xfrm>
            <a:off x="0" y="0"/>
            <a:ext cx="3200400" cy="251460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Keep in mind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228600" y="3810000"/>
            <a:ext cx="8458200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We add </a:t>
            </a:r>
            <a:r>
              <a:rPr lang="en-US" sz="3200" dirty="0" smtClean="0">
                <a:solidFill>
                  <a:srgbClr val="002060"/>
                </a:solidFill>
              </a:rPr>
              <a:t>s</a:t>
            </a:r>
            <a:r>
              <a:rPr lang="en-US" sz="3200" dirty="0" smtClean="0"/>
              <a:t> or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es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smtClean="0"/>
              <a:t>after the base form of verb, if the subject is third person  and singular number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381000" y="2743200"/>
            <a:ext cx="73152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He </a:t>
            </a:r>
            <a:r>
              <a:rPr lang="en-US" sz="4800" dirty="0" smtClean="0">
                <a:solidFill>
                  <a:srgbClr val="FF0000"/>
                </a:solidFill>
              </a:rPr>
              <a:t>eat</a:t>
            </a:r>
            <a:r>
              <a:rPr lang="en-US" sz="4800" dirty="0" smtClean="0">
                <a:solidFill>
                  <a:srgbClr val="002060"/>
                </a:solidFill>
              </a:rPr>
              <a:t>s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3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62200" y="0"/>
            <a:ext cx="34290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Individual work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57200" y="1219200"/>
            <a:ext cx="83058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Identify the sentence that are written in Present Indefinite</a:t>
            </a:r>
          </a:p>
          <a:p>
            <a:pPr algn="ctr"/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533400" y="2895600"/>
            <a:ext cx="8077200" cy="297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01.I like tea </a:t>
            </a:r>
          </a:p>
          <a:p>
            <a:pPr algn="ctr"/>
            <a:r>
              <a:rPr lang="en-US" sz="4000" dirty="0" smtClean="0"/>
              <a:t>02.He is a intelligent boy</a:t>
            </a:r>
          </a:p>
          <a:p>
            <a:pPr algn="ctr"/>
            <a:r>
              <a:rPr lang="en-US" sz="4000" dirty="0" smtClean="0"/>
              <a:t>03.He came to Dhaka yesterday     04. Who is your food?</a:t>
            </a:r>
          </a:p>
          <a:p>
            <a:pPr algn="ctr"/>
            <a:r>
              <a:rPr lang="en-US" sz="4000" dirty="0" smtClean="0"/>
              <a:t>05. We had a cow</a:t>
            </a:r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6019800"/>
            <a:ext cx="7543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Answer:01,02,04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200"/>
            <a:ext cx="1866900" cy="2447925"/>
          </a:xfrm>
          <a:prstGeom prst="rect">
            <a:avLst/>
          </a:prstGeom>
        </p:spPr>
      </p:pic>
      <p:pic>
        <p:nvPicPr>
          <p:cNvPr id="3" name="Picture 2" descr="index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925" y="1066800"/>
            <a:ext cx="2505075" cy="2133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14600" y="457200"/>
            <a:ext cx="3962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Present Continuous tense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381000" y="3657600"/>
            <a:ext cx="1828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Running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858000" y="3505200"/>
            <a:ext cx="2057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Sleeping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4724400"/>
            <a:ext cx="77724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Present continuous tense indicates an action that is taking place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685800"/>
            <a:ext cx="7543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Structure : subject +am / is / are + verb + </a:t>
            </a:r>
            <a:r>
              <a:rPr lang="en-US" sz="3200" dirty="0" err="1" smtClean="0"/>
              <a:t>ing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2438400" y="2133600"/>
            <a:ext cx="3962400" cy="1219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Keep in mind</a:t>
            </a:r>
            <a:endParaRPr lang="en-US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990600" y="3429000"/>
            <a:ext cx="754380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01.Gradually,day by day , step by step, now these words indicate present continuous tense </a:t>
            </a:r>
            <a:endParaRPr lang="en-US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838200" y="5638800"/>
            <a:ext cx="77724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Example: I am improving gradually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458200" cy="350837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Amzad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Hossain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Assistant Teacher</a:t>
            </a:r>
            <a:b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Amir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Hossain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Chowdhury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Ideal High School</a:t>
            </a:r>
            <a:b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E-mail:ahossain443@gmail.com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f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2612571" cy="2362200"/>
          </a:xfrm>
          <a:prstGeom prst="rect">
            <a:avLst/>
          </a:prstGeom>
        </p:spPr>
      </p:pic>
      <p:pic>
        <p:nvPicPr>
          <p:cNvPr id="3" name="Picture 2" descr="ff.jpeg"/>
          <p:cNvPicPr>
            <a:picLocks noChangeAspect="1"/>
          </p:cNvPicPr>
          <p:nvPr/>
        </p:nvPicPr>
        <p:blipFill>
          <a:blip r:embed="rId3"/>
          <a:srcRect b="4236"/>
          <a:stretch>
            <a:fillRect/>
          </a:stretch>
        </p:blipFill>
        <p:spPr>
          <a:xfrm>
            <a:off x="3048000" y="304800"/>
            <a:ext cx="1969796" cy="2438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8600" y="2743200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January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3048000" y="2819400"/>
            <a:ext cx="1524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March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162800" y="457200"/>
            <a:ext cx="1676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Present Perfect</a:t>
            </a:r>
            <a:endParaRPr lang="en-US" sz="3600" dirty="0"/>
          </a:p>
        </p:txBody>
      </p:sp>
      <p:pic>
        <p:nvPicPr>
          <p:cNvPr id="9" name="Picture 8" descr="01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3581400"/>
            <a:ext cx="1977598" cy="29718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219200" y="5943600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June</a:t>
            </a:r>
            <a:endParaRPr lang="en-US" sz="3200" dirty="0"/>
          </a:p>
        </p:txBody>
      </p:sp>
      <p:sp>
        <p:nvSpPr>
          <p:cNvPr id="11" name="Oval Callout 10"/>
          <p:cNvSpPr/>
          <p:nvPr/>
        </p:nvSpPr>
        <p:spPr>
          <a:xfrm>
            <a:off x="4114800" y="2514600"/>
            <a:ext cx="5029200" cy="2971800"/>
          </a:xfrm>
          <a:prstGeom prst="wedgeEllipseCallout">
            <a:avLst>
              <a:gd name="adj1" fmla="val -75304"/>
              <a:gd name="adj2" fmla="val 346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I have visited the doctor for two times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28600"/>
            <a:ext cx="7467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Present Perfect tense means an action that is finished, but the result is not finished yet.</a:t>
            </a:r>
            <a:endParaRPr lang="en-US" sz="2800" dirty="0"/>
          </a:p>
        </p:txBody>
      </p:sp>
      <p:sp>
        <p:nvSpPr>
          <p:cNvPr id="3" name="Oval 2"/>
          <p:cNvSpPr/>
          <p:nvPr/>
        </p:nvSpPr>
        <p:spPr>
          <a:xfrm>
            <a:off x="2133600" y="2590800"/>
            <a:ext cx="38100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Attention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4114800"/>
            <a:ext cx="77724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The sentence that contains already, ever, never , is in present perfect tense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1676400"/>
            <a:ext cx="73152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Structure : Subject + have /has + past participle of verb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w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905000"/>
            <a:ext cx="2714625" cy="1685925"/>
          </a:xfrm>
          <a:prstGeom prst="rect">
            <a:avLst/>
          </a:prstGeom>
        </p:spPr>
      </p:pic>
      <p:pic>
        <p:nvPicPr>
          <p:cNvPr id="3" name="Picture 2" descr="gdgfert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437" y="1752600"/>
            <a:ext cx="2976563" cy="200025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2057400" y="304800"/>
            <a:ext cx="5486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perfect continuous tense</a:t>
            </a:r>
            <a:endParaRPr lang="en-US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762000" y="39624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Morning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77000" y="4114800"/>
            <a:ext cx="22098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Evening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4800600"/>
            <a:ext cx="7772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Present perfect tense means an action that is taking place from first time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0400" y="1981200"/>
            <a:ext cx="28194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 has been raining since morning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85800" y="533400"/>
            <a:ext cx="7696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Structure  :Subject  + have /has +base form +</a:t>
            </a:r>
            <a:r>
              <a:rPr lang="en-US" sz="2800" dirty="0" err="1" smtClean="0">
                <a:solidFill>
                  <a:srgbClr val="FF0000"/>
                </a:solidFill>
              </a:rPr>
              <a:t>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828800"/>
            <a:ext cx="73914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I have been  working as a teacher since 2011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52600" y="457200"/>
            <a:ext cx="44958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Assessment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209800"/>
            <a:ext cx="77724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He …….to school regularly(go)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I ………my work already(do)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I………..for two hours(read)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At present woman……an important role(play)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What …….your name?(be)</a:t>
            </a:r>
          </a:p>
          <a:p>
            <a:pPr marL="342900" indent="-342900" algn="ctr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0" y="990600"/>
            <a:ext cx="51054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Home work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81000" y="2895600"/>
            <a:ext cx="8229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Write five sentences in Present Indefinite , continuous  perfect and perfect continuous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210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600200" y="2362200"/>
            <a:ext cx="5486400" cy="1524000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Thank you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2743200" cy="441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76600" y="304800"/>
            <a:ext cx="2743200" cy="434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Black Zone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72200" y="304800"/>
            <a:ext cx="2743200" cy="434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620000" y="2514600"/>
            <a:ext cx="12954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 stop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001000" y="3810000"/>
            <a:ext cx="609600" cy="2209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29600" y="3962400"/>
            <a:ext cx="152400" cy="152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8200" y="7620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Blue zone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477000" y="762000"/>
            <a:ext cx="1752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Red Zone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81000" y="4114800"/>
            <a:ext cx="1676400" cy="1219200"/>
            <a:chOff x="381000" y="4114800"/>
            <a:chExt cx="1676400" cy="1219200"/>
          </a:xfrm>
        </p:grpSpPr>
        <p:sp>
          <p:nvSpPr>
            <p:cNvPr id="8" name="Rectangle 7"/>
            <p:cNvSpPr/>
            <p:nvPr/>
          </p:nvSpPr>
          <p:spPr>
            <a:xfrm>
              <a:off x="381000" y="4114800"/>
              <a:ext cx="1600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Bus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457200" y="50292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524000" y="50292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905000" y="4800600"/>
              <a:ext cx="152400" cy="228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838200" y="2057400"/>
            <a:ext cx="19812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Past</a:t>
            </a:r>
            <a:endParaRPr lang="en-US" sz="4000" dirty="0"/>
          </a:p>
        </p:txBody>
      </p:sp>
      <p:sp>
        <p:nvSpPr>
          <p:cNvPr id="17" name="Rectangle 16"/>
          <p:cNvSpPr/>
          <p:nvPr/>
        </p:nvSpPr>
        <p:spPr>
          <a:xfrm>
            <a:off x="3429000" y="2971800"/>
            <a:ext cx="2133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Present</a:t>
            </a:r>
            <a:endParaRPr lang="en-US" sz="4000" dirty="0"/>
          </a:p>
        </p:txBody>
      </p:sp>
      <p:sp>
        <p:nvSpPr>
          <p:cNvPr id="18" name="Rectangle 17"/>
          <p:cNvSpPr/>
          <p:nvPr/>
        </p:nvSpPr>
        <p:spPr>
          <a:xfrm>
            <a:off x="6553200" y="1905000"/>
            <a:ext cx="2057400" cy="685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Future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8555E-6 L 0.41667 0.0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1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2533650" cy="2038350"/>
          </a:xfrm>
          <a:prstGeom prst="rect">
            <a:avLst/>
          </a:prstGeom>
        </p:spPr>
      </p:pic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609600"/>
            <a:ext cx="3204482" cy="2057400"/>
          </a:xfrm>
          <a:prstGeom prst="rect">
            <a:avLst/>
          </a:prstGeom>
        </p:spPr>
      </p:pic>
      <p:pic>
        <p:nvPicPr>
          <p:cNvPr id="5" name="Picture 4" descr="images (1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609600"/>
            <a:ext cx="3081867" cy="1981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" y="5410200"/>
            <a:ext cx="76962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01.What do you see here?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4038600"/>
            <a:ext cx="14478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dirty="0" smtClean="0">
                <a:solidFill>
                  <a:schemeClr val="bg1"/>
                </a:solidFill>
              </a:rPr>
              <a:t>past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81000" y="25908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1990</a:t>
            </a:r>
          </a:p>
        </p:txBody>
      </p:sp>
      <p:sp>
        <p:nvSpPr>
          <p:cNvPr id="15" name="Oval 14"/>
          <p:cNvSpPr/>
          <p:nvPr/>
        </p:nvSpPr>
        <p:spPr>
          <a:xfrm>
            <a:off x="4343400" y="23622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2013</a:t>
            </a:r>
          </a:p>
        </p:txBody>
      </p:sp>
      <p:sp>
        <p:nvSpPr>
          <p:cNvPr id="16" name="Oval 15"/>
          <p:cNvSpPr/>
          <p:nvPr/>
        </p:nvSpPr>
        <p:spPr>
          <a:xfrm>
            <a:off x="7543800" y="24384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2020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71800" y="3810000"/>
            <a:ext cx="16764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Present</a:t>
            </a:r>
            <a:endParaRPr lang="en-US" sz="3600" dirty="0"/>
          </a:p>
        </p:txBody>
      </p:sp>
      <p:sp>
        <p:nvSpPr>
          <p:cNvPr id="18" name="Rectangle 17"/>
          <p:cNvSpPr/>
          <p:nvPr/>
        </p:nvSpPr>
        <p:spPr>
          <a:xfrm>
            <a:off x="6096000" y="3810000"/>
            <a:ext cx="22860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Future</a:t>
            </a:r>
            <a:endParaRPr lang="en-US" sz="3600" dirty="0"/>
          </a:p>
        </p:txBody>
      </p:sp>
      <p:sp>
        <p:nvSpPr>
          <p:cNvPr id="19" name="Rectangle 18"/>
          <p:cNvSpPr/>
          <p:nvPr/>
        </p:nvSpPr>
        <p:spPr>
          <a:xfrm>
            <a:off x="609600" y="6248400"/>
            <a:ext cx="769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/>
              <a:t>02.Find out the difference among the picture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6477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Topics: </a:t>
            </a:r>
          </a:p>
          <a:p>
            <a:r>
              <a:rPr lang="en-US" sz="8000" dirty="0" smtClean="0"/>
              <a:t>Tense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completing  the class we will be able to</a:t>
            </a:r>
          </a:p>
          <a:p>
            <a:r>
              <a:rPr lang="en-US" dirty="0" smtClean="0"/>
              <a:t>01.write sentences in different tenses</a:t>
            </a:r>
          </a:p>
          <a:p>
            <a:r>
              <a:rPr lang="en-US" dirty="0" smtClean="0"/>
              <a:t>02.use the right form of verbs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667000"/>
            <a:ext cx="8153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Tense indicates time of an action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3505200"/>
            <a:ext cx="8077200" cy="1676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FF0000"/>
                </a:solidFill>
              </a:rPr>
              <a:t>go</a:t>
            </a:r>
            <a:r>
              <a:rPr lang="en-US" sz="2800" dirty="0" smtClean="0"/>
              <a:t> to school regularly</a:t>
            </a:r>
          </a:p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FF0000"/>
                </a:solidFill>
              </a:rPr>
              <a:t>went</a:t>
            </a:r>
            <a:r>
              <a:rPr lang="en-US" sz="2800" dirty="0" smtClean="0"/>
              <a:t> to Dhaka yesterday</a:t>
            </a:r>
          </a:p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FF0000"/>
                </a:solidFill>
              </a:rPr>
              <a:t>shall go </a:t>
            </a:r>
            <a:r>
              <a:rPr lang="en-US" sz="2800" dirty="0" smtClean="0"/>
              <a:t>to </a:t>
            </a:r>
            <a:r>
              <a:rPr lang="en-US" sz="2800" dirty="0" err="1" smtClean="0"/>
              <a:t>Comilla</a:t>
            </a:r>
            <a:r>
              <a:rPr lang="en-US" sz="2800" dirty="0" smtClean="0"/>
              <a:t> tomorrow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533400" y="5715000"/>
            <a:ext cx="8001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Here the words written in red indicate time of action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9" name="Picture 8" descr="images (1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2533650" cy="2038350"/>
          </a:xfrm>
          <a:prstGeom prst="rect">
            <a:avLst/>
          </a:prstGeom>
        </p:spPr>
      </p:pic>
      <p:pic>
        <p:nvPicPr>
          <p:cNvPr id="10" name="Picture 9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228600"/>
            <a:ext cx="3204482" cy="2057400"/>
          </a:xfrm>
          <a:prstGeom prst="rect">
            <a:avLst/>
          </a:prstGeom>
        </p:spPr>
      </p:pic>
      <p:pic>
        <p:nvPicPr>
          <p:cNvPr id="11" name="Picture 10" descr="images (1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228600"/>
            <a:ext cx="3081867" cy="19812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0" y="12954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1990</a:t>
            </a:r>
          </a:p>
        </p:txBody>
      </p:sp>
      <p:sp>
        <p:nvSpPr>
          <p:cNvPr id="13" name="Oval 12"/>
          <p:cNvSpPr/>
          <p:nvPr/>
        </p:nvSpPr>
        <p:spPr>
          <a:xfrm>
            <a:off x="2590800" y="12954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2013</a:t>
            </a:r>
          </a:p>
        </p:txBody>
      </p:sp>
      <p:sp>
        <p:nvSpPr>
          <p:cNvPr id="14" name="Oval 13"/>
          <p:cNvSpPr/>
          <p:nvPr/>
        </p:nvSpPr>
        <p:spPr>
          <a:xfrm>
            <a:off x="5562600" y="14478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3048000"/>
            <a:ext cx="190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Tense are three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1"/>
            <a:ext cx="6248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These are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3276600"/>
            <a:ext cx="33528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prstClr val="black"/>
              </a:solidFill>
            </a:endParaRPr>
          </a:p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Past Tense</a:t>
            </a:r>
          </a:p>
          <a:p>
            <a:pPr algn="ctr"/>
            <a:endParaRPr lang="en-US" sz="3200" dirty="0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9200" y="1981200"/>
            <a:ext cx="32766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Present</a:t>
            </a:r>
            <a:r>
              <a:rPr lang="en-US" dirty="0" smtClean="0"/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Tense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4648200"/>
            <a:ext cx="32766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prstClr val="black"/>
              </a:solidFill>
            </a:endParaRPr>
          </a:p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Future Tense</a:t>
            </a:r>
          </a:p>
          <a:p>
            <a:pPr algn="ctr"/>
            <a:endParaRPr lang="en-US" sz="3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490</Words>
  <Application>Microsoft Office PowerPoint</Application>
  <PresentationFormat>On-screen Show (4:3)</PresentationFormat>
  <Paragraphs>121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Welcome  </vt:lpstr>
      <vt:lpstr>Amzad Hossain Assistant Teacher Amir Hossain Chowdhury Ideal High School E-mail:ahossain443@gmail.com</vt:lpstr>
      <vt:lpstr>Slide 3</vt:lpstr>
      <vt:lpstr>Slide 4</vt:lpstr>
      <vt:lpstr>Slide 5</vt:lpstr>
      <vt:lpstr>Learning Outcomes</vt:lpstr>
      <vt:lpstr>Slide 7</vt:lpstr>
      <vt:lpstr>Slide 8</vt:lpstr>
      <vt:lpstr>Tense are three types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</dc:title>
  <dc:creator/>
  <cp:lastModifiedBy>Haider</cp:lastModifiedBy>
  <cp:revision>89</cp:revision>
  <dcterms:created xsi:type="dcterms:W3CDTF">2006-08-16T00:00:00Z</dcterms:created>
  <dcterms:modified xsi:type="dcterms:W3CDTF">2013-04-15T04:34:26Z</dcterms:modified>
</cp:coreProperties>
</file>