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8" r:id="rId2"/>
    <p:sldId id="280" r:id="rId3"/>
    <p:sldId id="287" r:id="rId4"/>
    <p:sldId id="257" r:id="rId5"/>
    <p:sldId id="288" r:id="rId6"/>
    <p:sldId id="289" r:id="rId7"/>
    <p:sldId id="293" r:id="rId8"/>
    <p:sldId id="294" r:id="rId9"/>
    <p:sldId id="290" r:id="rId10"/>
    <p:sldId id="297" r:id="rId11"/>
    <p:sldId id="296" r:id="rId12"/>
    <p:sldId id="309" r:id="rId13"/>
    <p:sldId id="308" r:id="rId14"/>
    <p:sldId id="299" r:id="rId15"/>
    <p:sldId id="298" r:id="rId16"/>
    <p:sldId id="295" r:id="rId17"/>
    <p:sldId id="310" r:id="rId18"/>
    <p:sldId id="304" r:id="rId19"/>
    <p:sldId id="300" r:id="rId20"/>
    <p:sldId id="301" r:id="rId21"/>
    <p:sldId id="312" r:id="rId22"/>
    <p:sldId id="315" r:id="rId23"/>
    <p:sldId id="317" r:id="rId24"/>
    <p:sldId id="316" r:id="rId25"/>
    <p:sldId id="302" r:id="rId26"/>
    <p:sldId id="273" r:id="rId27"/>
    <p:sldId id="318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9" autoAdjust="0"/>
    <p:restoredTop sz="96248" autoAdjust="0"/>
  </p:normalViewPr>
  <p:slideViewPr>
    <p:cSldViewPr>
      <p:cViewPr>
        <p:scale>
          <a:sx n="68" d="100"/>
          <a:sy n="68" d="100"/>
        </p:scale>
        <p:origin x="-12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EB53-3257-4775-A233-E4ED3FB6A046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3A884-57A9-44D6-93B5-69AD323EBC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A884-57A9-44D6-93B5-69AD323EBC5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A884-57A9-44D6-93B5-69AD323EBC5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A884-57A9-44D6-93B5-69AD323EBC5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15-Apr-13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76400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981200"/>
            <a:ext cx="9045526" cy="4343400"/>
          </a:xfrm>
          <a:noFill/>
        </p:spPr>
        <p:txBody>
          <a:bodyPr>
            <a:noAutofit/>
          </a:bodyPr>
          <a:lstStyle/>
          <a:p>
            <a:pPr>
              <a:buNone/>
            </a:pP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লেলিন হোসেন</a:t>
            </a:r>
            <a:endParaRPr lang="en-US" sz="8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চুয়াডাংগা ফাযিল মাদ্রাসা, চুয়াডাংগা</a:t>
            </a:r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bn-BD" sz="11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2400300"/>
            <a:ext cx="2578100" cy="300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6019800" y="3505200"/>
            <a:ext cx="1600200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905000" y="2590800"/>
            <a:ext cx="1828800" cy="68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86000" y="1905000"/>
            <a:ext cx="1143000" cy="76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23.11.201210.05.05 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1143000" cy="76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23.11.201210.05.07 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555 C 0.00278 0.003 0.0066 0.00231 0.0092 -0.0007 C 0.01059 -0.00231 0.01094 -0.00509 0.01233 -0.00694 C 0.01615 -0.01203 0.0217 -0.01712 0.02622 -0.02128 C 0.03073 -0.03007 0.03681 -0.037 0.04462 -0.03955 C 0.04844 -0.04718 0.05139 -0.05712 0.05694 -0.06221 C 0.06094 -0.07008 0.06233 -0.07886 0.06615 -0.08673 C 0.07153 -0.11494 0.08351 -0.12766 0.10469 -0.13182 C 0.11528 -0.13668 0.12378 -0.14339 0.13542 -0.14616 C 0.14253 -0.14778 0.15694 -0.15033 0.15694 -0.15009 C 0.1934 -0.14963 0.22969 -0.15033 0.26615 -0.14824 C 0.2684 -0.14801 0.27014 -0.14501 0.2724 -0.14408 C 0.2842 -0.13922 0.29497 -0.13622 0.30625 -0.12974 C 0.31285 -0.12604 0.32101 -0.12442 0.32778 -0.12165 C 0.3375 -0.11772 0.34601 -0.1117 0.35538 -0.10731 C 0.36024 -0.10268 0.36667 -0.09737 0.37083 -0.09089 C 0.37205 -0.08904 0.37257 -0.08626 0.37396 -0.08465 C 0.37674 -0.08141 0.38316 -0.07655 0.38316 -0.07632 C 0.38559 -0.0636 0.3901 -0.06083 0.39705 -0.05204 C 0.39913 -0.04279 0.40191 -0.04348 0.40781 -0.03955 C 0.41528 -0.03469 0.42188 -0.02683 0.42778 -0.0192 C 0.4224 -0.00856 0.42691 -0.0118 0.42934 -0.0007 C 0.43299 0.01619 0.43281 0.03145 0.44462 0.04232 C 0.44826 0.05666 0.45729 0.071 0.46007 0.08534 C 0.46076 0.0888 0.46094 0.09227 0.46163 0.09574 C 0.46302 0.10199 0.46615 0.11401 0.46615 0.11424 C 0.4651 0.13598 0.46597 0.14246 0.46163 0.15911 C 0.45972 0.17692 0.46007 0.16859 0.46007 0.18386 " pathEditMode="relative" rAng="0" ptsTypes="fffffffffffffffffffffffffff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b10ee15bddad3006d6d9c444ff1fa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16"/>
            <a:ext cx="9144000" cy="686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6"/>
            <a:ext cx="9144000" cy="6833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6600"/>
            <a:ext cx="7772400" cy="1536192"/>
          </a:xfrm>
        </p:spPr>
        <p:txBody>
          <a:bodyPr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আলোচনা করে লিখ )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812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যোগাযোগ প্রযুক্তি কী?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2286000"/>
          </a:xfrm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importance_of_communication-460x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164"/>
            <a:ext cx="4800600" cy="3249636"/>
          </a:xfrm>
          <a:prstGeom prst="rect">
            <a:avLst/>
          </a:prstGeom>
        </p:spPr>
      </p:pic>
      <p:pic>
        <p:nvPicPr>
          <p:cNvPr id="4" name="Picture 3" descr="tech_bangdesh3_apr22,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"/>
            <a:ext cx="3962400" cy="3169920"/>
          </a:xfrm>
          <a:prstGeom prst="rect">
            <a:avLst/>
          </a:prstGeom>
        </p:spPr>
      </p:pic>
      <p:pic>
        <p:nvPicPr>
          <p:cNvPr id="7" name="Picture 6" descr="TALKING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64076"/>
            <a:ext cx="4648200" cy="3241524"/>
          </a:xfrm>
          <a:prstGeom prst="rect">
            <a:avLst/>
          </a:prstGeom>
        </p:spPr>
      </p:pic>
      <p:pic>
        <p:nvPicPr>
          <p:cNvPr id="9" name="Picture 8" descr="FISIN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9000"/>
            <a:ext cx="410596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LK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and-v-USA_rdax_529x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" y="0"/>
            <a:ext cx="90980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</a:p>
          <a:p>
            <a:pPr algn="ctr"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পরিচিতি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t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3"/>
            <a:ext cx="9144000" cy="686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8" y="0"/>
            <a:ext cx="9201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54"/>
            <a:ext cx="9144000" cy="687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LIT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75000" cy="2273300"/>
          </a:xfrm>
          <a:prstGeom prst="rect">
            <a:avLst/>
          </a:prstGeom>
        </p:spPr>
      </p:pic>
      <p:pic>
        <p:nvPicPr>
          <p:cNvPr id="10" name="Picture 9" descr="DIS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0"/>
            <a:ext cx="2540000" cy="2286000"/>
          </a:xfrm>
          <a:prstGeom prst="rect">
            <a:avLst/>
          </a:prstGeom>
        </p:spPr>
      </p:pic>
      <p:pic>
        <p:nvPicPr>
          <p:cNvPr id="11" name="Picture 10" descr="SATALIT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572000"/>
            <a:ext cx="3276600" cy="2286000"/>
          </a:xfrm>
          <a:prstGeom prst="rect">
            <a:avLst/>
          </a:prstGeom>
        </p:spPr>
      </p:pic>
      <p:pic>
        <p:nvPicPr>
          <p:cNvPr id="14" name="Picture 13" descr="TOWE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362200"/>
            <a:ext cx="3505200" cy="2133600"/>
          </a:xfrm>
          <a:prstGeom prst="rect">
            <a:avLst/>
          </a:prstGeom>
        </p:spPr>
      </p:pic>
      <p:pic>
        <p:nvPicPr>
          <p:cNvPr id="23" name="Picture 22" descr="1 Nokia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0"/>
            <a:ext cx="1066800" cy="2286000"/>
          </a:xfrm>
          <a:prstGeom prst="rect">
            <a:avLst/>
          </a:prstGeom>
        </p:spPr>
      </p:pic>
      <p:pic>
        <p:nvPicPr>
          <p:cNvPr id="24" name="Picture 23" descr="OTHER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100" y="0"/>
            <a:ext cx="1358900" cy="4419600"/>
          </a:xfrm>
          <a:prstGeom prst="rect">
            <a:avLst/>
          </a:prstGeom>
        </p:spPr>
      </p:pic>
      <p:pic>
        <p:nvPicPr>
          <p:cNvPr id="25" name="Picture 24" descr="FISING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00600"/>
            <a:ext cx="3581400" cy="2057400"/>
          </a:xfrm>
          <a:prstGeom prst="rect">
            <a:avLst/>
          </a:prstGeom>
        </p:spPr>
      </p:pic>
      <p:pic>
        <p:nvPicPr>
          <p:cNvPr id="26" name="Picture 25" descr="LAPTOP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86001"/>
            <a:ext cx="3629721" cy="2362200"/>
          </a:xfrm>
          <a:prstGeom prst="rect">
            <a:avLst/>
          </a:prstGeom>
        </p:spPr>
      </p:pic>
      <p:pic>
        <p:nvPicPr>
          <p:cNvPr id="12" name="Picture 11" descr="OTHER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648200"/>
            <a:ext cx="1685336" cy="2159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905000"/>
            <a:ext cx="80105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 </a:t>
            </a:r>
            <a:endParaRPr lang="bn-IN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মাধ্যমগুলো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 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657600"/>
            <a:ext cx="8229600" cy="106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4453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তথ্য প্রযুক্তি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514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২টি আধুনিক তথ্য প্রযুক্তির নাম বল।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200400"/>
            <a:ext cx="795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আধুনিক তথ্য প্রযুক্তির কয়েকটি মাধ্যমের নাম বল।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886200"/>
            <a:ext cx="7369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কীভাবে তথ্য প্রযুক্তির সঠিক ব্যবহার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করতে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752600"/>
          </a:xfrm>
        </p:spPr>
        <p:txBody>
          <a:bodyPr>
            <a:noAutofit/>
          </a:bodyPr>
          <a:lstStyle/>
          <a:p>
            <a:pPr algn="ctr"/>
            <a:r>
              <a:rPr lang="bn-BD" sz="8800" b="0" dirty="0" smtClean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8800" b="0" dirty="0" smtClean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800" b="0" dirty="0" smtClean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র কাজ</a:t>
            </a:r>
            <a:endParaRPr lang="en-US" sz="48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04" y="3048000"/>
            <a:ext cx="8692896" cy="2715064"/>
          </a:xfrm>
        </p:spPr>
        <p:txBody>
          <a:bodyPr>
            <a:noAutofit/>
          </a:bodyPr>
          <a:lstStyle/>
          <a:p>
            <a:pPr algn="l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দৈনন্দিন জীবনে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উন্নত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করতে পারি?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077200" cy="2286000"/>
          </a:xfrm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1219200"/>
          </a:xfrm>
        </p:spPr>
        <p:txBody>
          <a:bodyPr/>
          <a:lstStyle/>
          <a:p>
            <a:pPr algn="ctr"/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610600" cy="4876800"/>
          </a:xfrm>
        </p:spPr>
        <p:txBody>
          <a:bodyPr>
            <a:no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প্রযুক্তি কি তা বলতে পারবে।</a:t>
            </a:r>
          </a:p>
          <a:p>
            <a:pPr algn="just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kern="1000" dirty="0" smtClean="0">
                <a:latin typeface="NikoshBAN" pitchFamily="2" charset="0"/>
                <a:cs typeface="NikoshBAN" pitchFamily="2" charset="0"/>
              </a:rPr>
              <a:t>তথ্য প্রযুক্তি সংশ্লিষ্ট বিভিন্ন যন্ত্রপাতির নাম বলতে পারবে।</a:t>
            </a:r>
          </a:p>
          <a:p>
            <a:pPr algn="just"/>
            <a:endParaRPr lang="bn-BD" sz="2000" kern="1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kern="1000" dirty="0" smtClean="0"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বর্ণনা করতে পারবে।</a:t>
            </a:r>
          </a:p>
          <a:p>
            <a:pPr algn="just"/>
            <a:endParaRPr lang="bn-BD" sz="2000" kern="1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kern="1000" dirty="0" smtClean="0"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ব্যবহার করে কিভাবে উন্নত সেবা পেতে পারি তা বর্ননা করতে পারবে।</a:t>
            </a:r>
            <a:endParaRPr lang="en-US" sz="4000" kern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8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e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9614"/>
            <a:ext cx="4114800" cy="3173186"/>
          </a:xfrm>
          <a:prstGeom prst="rect">
            <a:avLst/>
          </a:prstGeom>
        </p:spPr>
      </p:pic>
      <p:pic>
        <p:nvPicPr>
          <p:cNvPr id="5" name="Picture 4" descr="family-watching-tv-300a-100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4114800" cy="3173186"/>
          </a:xfrm>
          <a:prstGeom prst="rect">
            <a:avLst/>
          </a:prstGeom>
        </p:spPr>
      </p:pic>
      <p:pic>
        <p:nvPicPr>
          <p:cNvPr id="6" name="Picture 5" descr="tp-bangladesh-garment-cp-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05200"/>
            <a:ext cx="4648200" cy="3246361"/>
          </a:xfrm>
          <a:prstGeom prst="rect">
            <a:avLst/>
          </a:prstGeom>
        </p:spPr>
      </p:pic>
      <p:pic>
        <p:nvPicPr>
          <p:cNvPr id="7" name="Picture 6" descr="crane_sea_po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4648200" cy="3200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1219200"/>
            <a:ext cx="457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ভারী মালামাল উঠানোর প্রযুক্তি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2362200"/>
            <a:ext cx="3886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মাড়াই প্রযুক্তি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953000"/>
            <a:ext cx="4267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আগুন নেভানো প্রযুক্তি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4038600"/>
            <a:ext cx="3733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দুরের সংবাদ ও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দেখার প্রযুক্তি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381000"/>
            <a:ext cx="1021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ক্রেন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990600"/>
            <a:ext cx="1898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হারভেষ্টার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886200"/>
            <a:ext cx="3118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ট্যানটনিক লিভার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6703883" y="5257800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3172264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পরিচিতি এবং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008_original_300_199_pjpeg_2542798_e8a87307ea0821c999244a0148aa3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6019800" y="3505200"/>
            <a:ext cx="1600200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981200" y="2590800"/>
            <a:ext cx="1752600" cy="68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86000" y="2438400"/>
            <a:ext cx="1143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10.11.2012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248400" y="3276600"/>
            <a:ext cx="1143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22.11.2012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8973E-6 C 0.00105 -0.00208 0.00157 -0.00486 0.00313 -0.00624 C 0.00591 -0.00856 0.01233 -0.01041 0.01233 -0.01041 C 0.01337 -0.01249 0.01407 -0.0148 0.01546 -0.01642 C 0.01823 -0.01966 0.02466 -0.02474 0.02466 -0.02474 C 0.02518 -0.02752 0.02501 -0.03053 0.02622 -0.03284 C 0.02726 -0.03492 0.02987 -0.03492 0.03091 -0.037 C 0.03646 -0.04903 0.0349 -0.0629 0.04462 -0.07192 C 0.04671 -0.07609 0.04723 -0.08302 0.05087 -0.08418 C 0.05921 -0.08696 0.06719 -0.09066 0.07535 -0.09436 C 0.07691 -0.09505 0.07865 -0.09528 0.08004 -0.09644 C 0.0816 -0.09782 0.08299 -0.09967 0.08473 -0.1006 C 0.08768 -0.10222 0.09393 -0.10453 0.09393 -0.10453 C 0.10591 -0.1154 0.09948 -0.11124 0.11233 -0.11679 C 0.11389 -0.11748 0.11702 -0.11887 0.11702 -0.11887 C 0.12448 -0.12558 0.1316 -0.13159 0.14011 -0.13529 C 0.19757 -0.1346 0.25487 -0.1346 0.31233 -0.13321 C 0.32032 -0.13298 0.32813 -0.12627 0.33542 -0.12303 C 0.34757 -0.11748 0.35782 -0.11216 0.36928 -0.10453 C 0.37518 -0.1006 0.37796 -0.09782 0.38316 -0.09227 C 0.38612 -0.08927 0.39237 -0.08418 0.39237 -0.08418 C 0.39775 -0.07354 0.40573 -0.0666 0.41233 -0.05735 C 0.41632 -0.04186 0.41042 -0.06082 0.41858 -0.04718 C 0.41962 -0.04556 0.4191 -0.04301 0.41997 -0.04116 C 0.42119 -0.03862 0.4231 -0.037 0.42466 -0.03492 C 0.42865 -0.01896 0.44098 -0.00624 0.44462 0.0081 C 0.44844 0.02336 0.45608 0.04186 0.46615 0.05111 C 0.46945 0.06429 0.46962 0.07817 0.47535 0.0902 C 0.47778 0.10615 0.47483 0.12119 0.47691 0.13714 C 0.47518 0.14824 0.47796 0.14755 0.47396 0.14755 " pathEditMode="relative" ptsTypes="fffffffffffffffffffffffffffff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0718023515-man-phone-tv-computer-story-top.jpg"/>
          <p:cNvPicPr>
            <a:picLocks noChangeAspect="1"/>
          </p:cNvPicPr>
          <p:nvPr/>
        </p:nvPicPr>
        <p:blipFill>
          <a:blip r:embed="rId3"/>
          <a:srcRect r="885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1908</TotalTime>
  <Words>211</Words>
  <Application>Microsoft Office PowerPoint</Application>
  <PresentationFormat>On-screen Show (4:3)</PresentationFormat>
  <Paragraphs>57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শিক্ষক পরিচিতি</vt:lpstr>
      <vt:lpstr>পাঠ পরিচিতি</vt:lpstr>
      <vt:lpstr>শিখনফল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(জোড়ায় আলোচনা করে লিখ )</vt:lpstr>
      <vt:lpstr>তথ্য ও যোগাযোগ প্রযুক্তির ব্যবহার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387</cp:revision>
  <dcterms:created xsi:type="dcterms:W3CDTF">2006-08-16T00:00:00Z</dcterms:created>
  <dcterms:modified xsi:type="dcterms:W3CDTF">2013-04-15T09:52:45Z</dcterms:modified>
</cp:coreProperties>
</file>