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5" r:id="rId3"/>
    <p:sldId id="273" r:id="rId4"/>
    <p:sldId id="268" r:id="rId5"/>
    <p:sldId id="259" r:id="rId6"/>
    <p:sldId id="258" r:id="rId7"/>
    <p:sldId id="257" r:id="rId8"/>
    <p:sldId id="262" r:id="rId9"/>
    <p:sldId id="261" r:id="rId10"/>
    <p:sldId id="260" r:id="rId11"/>
    <p:sldId id="272" r:id="rId12"/>
    <p:sldId id="274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11" autoAdjust="0"/>
  </p:normalViewPr>
  <p:slideViewPr>
    <p:cSldViewPr>
      <p:cViewPr varScale="1">
        <p:scale>
          <a:sx n="52" d="100"/>
          <a:sy n="52" d="100"/>
        </p:scale>
        <p:origin x="-1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FFB70-0B39-466F-A824-0A408909F910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7E17E-E478-40CB-AA42-27A1861B5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7E17E-E478-40CB-AA42-27A1861B5C2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7E17E-E478-40CB-AA42-27A1861B5C2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7E17E-E478-40CB-AA42-27A1861B5C2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arrow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85800"/>
            <a:ext cx="6477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bn-BD" sz="1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 flipH="1">
            <a:off x="1752601" y="1524000"/>
            <a:ext cx="449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0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kamrong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981200"/>
            <a:ext cx="8382000" cy="46482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1143000"/>
          <a:ext cx="8686800" cy="5212461"/>
        </p:xfrm>
        <a:graphic>
          <a:graphicData uri="http://schemas.openxmlformats.org/drawingml/2006/table">
            <a:tbl>
              <a:tblPr/>
              <a:tblGrid>
                <a:gridCol w="5867400"/>
                <a:gridCol w="1676400"/>
                <a:gridCol w="1143000"/>
              </a:tblGrid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dirty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i="1" dirty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dirty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800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3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3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7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3581400"/>
            <a:ext cx="457200" cy="381000"/>
          </a:xfrm>
          <a:prstGeom prst="rect">
            <a:avLst/>
          </a:prstGeom>
        </p:spPr>
      </p:pic>
      <p:pic>
        <p:nvPicPr>
          <p:cNvPr id="12" name="Picture 11" descr="Ba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4400" y="3581400"/>
            <a:ext cx="418353" cy="381000"/>
          </a:xfrm>
          <a:prstGeom prst="rect">
            <a:avLst/>
          </a:prstGeom>
        </p:spPr>
      </p:pic>
      <p:pic>
        <p:nvPicPr>
          <p:cNvPr id="24" name="Picture 2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1143000"/>
            <a:ext cx="457200" cy="416379"/>
          </a:xfrm>
          <a:prstGeom prst="rect">
            <a:avLst/>
          </a:prstGeom>
        </p:spPr>
      </p:pic>
      <p:pic>
        <p:nvPicPr>
          <p:cNvPr id="25" name="Picture 2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1524000"/>
            <a:ext cx="457200" cy="416379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 rot="5400000">
            <a:off x="152400" y="1295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1143000"/>
            <a:ext cx="457200" cy="416379"/>
          </a:xfrm>
          <a:prstGeom prst="rect">
            <a:avLst/>
          </a:prstGeom>
        </p:spPr>
      </p:pic>
      <p:pic>
        <p:nvPicPr>
          <p:cNvPr id="34" name="Picture 3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1524000"/>
            <a:ext cx="457200" cy="416379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 rot="5400000">
            <a:off x="1828800" y="1295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1143000"/>
            <a:ext cx="457200" cy="416379"/>
          </a:xfrm>
          <a:prstGeom prst="rect">
            <a:avLst/>
          </a:prstGeom>
        </p:spPr>
      </p:pic>
      <p:pic>
        <p:nvPicPr>
          <p:cNvPr id="37" name="Picture 3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1524000"/>
            <a:ext cx="457200" cy="416379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 rot="5400000">
            <a:off x="1295400" y="1295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200" y="1143000"/>
            <a:ext cx="457200" cy="416379"/>
          </a:xfrm>
          <a:prstGeom prst="rect">
            <a:avLst/>
          </a:prstGeom>
        </p:spPr>
      </p:pic>
      <p:pic>
        <p:nvPicPr>
          <p:cNvPr id="40" name="Picture 3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200" y="1524000"/>
            <a:ext cx="457200" cy="416379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 rot="5400000">
            <a:off x="685800" y="1295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2209800"/>
            <a:ext cx="457200" cy="416379"/>
          </a:xfrm>
          <a:prstGeom prst="rect">
            <a:avLst/>
          </a:prstGeom>
        </p:spPr>
      </p:pic>
      <p:pic>
        <p:nvPicPr>
          <p:cNvPr id="43" name="Picture 4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2590800"/>
            <a:ext cx="457200" cy="416379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 rot="5400000">
            <a:off x="12954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2209800"/>
            <a:ext cx="457200" cy="416379"/>
          </a:xfrm>
          <a:prstGeom prst="rect">
            <a:avLst/>
          </a:prstGeom>
        </p:spPr>
      </p:pic>
      <p:pic>
        <p:nvPicPr>
          <p:cNvPr id="46" name="Picture 4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2590800"/>
            <a:ext cx="457200" cy="416379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 rot="5400000">
            <a:off x="7620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2209800"/>
            <a:ext cx="457200" cy="416379"/>
          </a:xfrm>
          <a:prstGeom prst="rect">
            <a:avLst/>
          </a:prstGeom>
        </p:spPr>
      </p:pic>
      <p:pic>
        <p:nvPicPr>
          <p:cNvPr id="49" name="Picture 48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2590800"/>
            <a:ext cx="457200" cy="416379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 rot="5400000">
            <a:off x="1524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50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2209800"/>
            <a:ext cx="457200" cy="416379"/>
          </a:xfrm>
          <a:prstGeom prst="rect">
            <a:avLst/>
          </a:prstGeom>
        </p:spPr>
      </p:pic>
      <p:pic>
        <p:nvPicPr>
          <p:cNvPr id="52" name="Picture 51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2590800"/>
            <a:ext cx="457200" cy="416379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 rot="5400000">
            <a:off x="29718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5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2209800"/>
            <a:ext cx="457200" cy="416379"/>
          </a:xfrm>
          <a:prstGeom prst="rect">
            <a:avLst/>
          </a:prstGeom>
        </p:spPr>
      </p:pic>
      <p:pic>
        <p:nvPicPr>
          <p:cNvPr id="55" name="Picture 5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2590800"/>
            <a:ext cx="457200" cy="416379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 rot="5400000">
            <a:off x="24384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2209800"/>
            <a:ext cx="457200" cy="416379"/>
          </a:xfrm>
          <a:prstGeom prst="rect">
            <a:avLst/>
          </a:prstGeom>
        </p:spPr>
      </p:pic>
      <p:pic>
        <p:nvPicPr>
          <p:cNvPr id="58" name="Picture 5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2590800"/>
            <a:ext cx="457200" cy="416379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 rot="5400000">
            <a:off x="18288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6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1143000"/>
            <a:ext cx="457200" cy="416379"/>
          </a:xfrm>
          <a:prstGeom prst="rect">
            <a:avLst/>
          </a:prstGeom>
        </p:spPr>
      </p:pic>
      <p:pic>
        <p:nvPicPr>
          <p:cNvPr id="64" name="Picture 6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1524000"/>
            <a:ext cx="457200" cy="416379"/>
          </a:xfrm>
          <a:prstGeom prst="rect">
            <a:avLst/>
          </a:prstGeom>
        </p:spPr>
      </p:pic>
      <p:sp>
        <p:nvSpPr>
          <p:cNvPr id="65" name="Rectangle 64"/>
          <p:cNvSpPr/>
          <p:nvPr/>
        </p:nvSpPr>
        <p:spPr>
          <a:xfrm rot="5400000">
            <a:off x="2971800" y="1295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6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4600" y="1143000"/>
            <a:ext cx="457200" cy="416379"/>
          </a:xfrm>
          <a:prstGeom prst="rect">
            <a:avLst/>
          </a:prstGeom>
        </p:spPr>
      </p:pic>
      <p:pic>
        <p:nvPicPr>
          <p:cNvPr id="67" name="Picture 6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4600" y="1524000"/>
            <a:ext cx="457200" cy="416379"/>
          </a:xfrm>
          <a:prstGeom prst="rect">
            <a:avLst/>
          </a:prstGeom>
        </p:spPr>
      </p:pic>
      <p:sp>
        <p:nvSpPr>
          <p:cNvPr id="68" name="Rectangle 67"/>
          <p:cNvSpPr/>
          <p:nvPr/>
        </p:nvSpPr>
        <p:spPr>
          <a:xfrm rot="5400000">
            <a:off x="2362200" y="1295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2209800"/>
            <a:ext cx="457200" cy="416379"/>
          </a:xfrm>
          <a:prstGeom prst="rect">
            <a:avLst/>
          </a:prstGeom>
        </p:spPr>
      </p:pic>
      <p:pic>
        <p:nvPicPr>
          <p:cNvPr id="76" name="Picture 7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2590800"/>
            <a:ext cx="457200" cy="416379"/>
          </a:xfrm>
          <a:prstGeom prst="rect">
            <a:avLst/>
          </a:prstGeom>
        </p:spPr>
      </p:pic>
      <p:sp>
        <p:nvSpPr>
          <p:cNvPr id="77" name="Rectangle 76"/>
          <p:cNvSpPr/>
          <p:nvPr/>
        </p:nvSpPr>
        <p:spPr>
          <a:xfrm rot="5400000">
            <a:off x="3505200" y="2362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8" name="Picture 7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3124200"/>
            <a:ext cx="457200" cy="492579"/>
          </a:xfrm>
          <a:prstGeom prst="rect">
            <a:avLst/>
          </a:prstGeom>
        </p:spPr>
      </p:pic>
      <p:sp>
        <p:nvSpPr>
          <p:cNvPr id="80" name="Rectangle 79"/>
          <p:cNvSpPr/>
          <p:nvPr/>
        </p:nvSpPr>
        <p:spPr>
          <a:xfrm rot="5400000">
            <a:off x="1263775" y="3308227"/>
            <a:ext cx="82525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" name="Picture 80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3124200"/>
            <a:ext cx="424362" cy="457200"/>
          </a:xfrm>
          <a:prstGeom prst="rect">
            <a:avLst/>
          </a:prstGeom>
        </p:spPr>
      </p:pic>
      <p:sp>
        <p:nvSpPr>
          <p:cNvPr id="83" name="Rectangle 82"/>
          <p:cNvSpPr/>
          <p:nvPr/>
        </p:nvSpPr>
        <p:spPr>
          <a:xfrm rot="5400000">
            <a:off x="723900" y="3314700"/>
            <a:ext cx="838199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4" name="Picture 8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3124200"/>
            <a:ext cx="457200" cy="492579"/>
          </a:xfrm>
          <a:prstGeom prst="rect">
            <a:avLst/>
          </a:prstGeom>
        </p:spPr>
      </p:pic>
      <p:pic>
        <p:nvPicPr>
          <p:cNvPr id="85" name="Picture 84" descr="Ball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4800" y="3581400"/>
            <a:ext cx="381000" cy="410483"/>
          </a:xfrm>
          <a:prstGeom prst="rect">
            <a:avLst/>
          </a:prstGeom>
        </p:spPr>
      </p:pic>
      <p:sp>
        <p:nvSpPr>
          <p:cNvPr id="86" name="Rectangle 85"/>
          <p:cNvSpPr/>
          <p:nvPr/>
        </p:nvSpPr>
        <p:spPr>
          <a:xfrm rot="5400000">
            <a:off x="114301" y="3314704"/>
            <a:ext cx="838198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7" name="Picture 8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3124200"/>
            <a:ext cx="457200" cy="416379"/>
          </a:xfrm>
          <a:prstGeom prst="rect">
            <a:avLst/>
          </a:prstGeom>
        </p:spPr>
      </p:pic>
      <p:pic>
        <p:nvPicPr>
          <p:cNvPr id="88" name="Picture 8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3505200"/>
            <a:ext cx="457200" cy="416379"/>
          </a:xfrm>
          <a:prstGeom prst="rect">
            <a:avLst/>
          </a:prstGeom>
        </p:spPr>
      </p:pic>
      <p:sp>
        <p:nvSpPr>
          <p:cNvPr id="89" name="Rectangle 88"/>
          <p:cNvSpPr/>
          <p:nvPr/>
        </p:nvSpPr>
        <p:spPr>
          <a:xfrm rot="5400000">
            <a:off x="2971800" y="3276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0" name="Picture 8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3124200"/>
            <a:ext cx="457200" cy="416379"/>
          </a:xfrm>
          <a:prstGeom prst="rect">
            <a:avLst/>
          </a:prstGeom>
        </p:spPr>
      </p:pic>
      <p:pic>
        <p:nvPicPr>
          <p:cNvPr id="91" name="Picture 90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3505200"/>
            <a:ext cx="457200" cy="416379"/>
          </a:xfrm>
          <a:prstGeom prst="rect">
            <a:avLst/>
          </a:prstGeom>
        </p:spPr>
      </p:pic>
      <p:sp>
        <p:nvSpPr>
          <p:cNvPr id="92" name="Rectangle 91"/>
          <p:cNvSpPr/>
          <p:nvPr/>
        </p:nvSpPr>
        <p:spPr>
          <a:xfrm rot="5400000">
            <a:off x="2438400" y="3276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3124200"/>
            <a:ext cx="457200" cy="416379"/>
          </a:xfrm>
          <a:prstGeom prst="rect">
            <a:avLst/>
          </a:prstGeom>
        </p:spPr>
      </p:pic>
      <p:pic>
        <p:nvPicPr>
          <p:cNvPr id="94" name="Picture 9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3505200"/>
            <a:ext cx="457200" cy="416379"/>
          </a:xfrm>
          <a:prstGeom prst="rect">
            <a:avLst/>
          </a:prstGeom>
        </p:spPr>
      </p:pic>
      <p:sp>
        <p:nvSpPr>
          <p:cNvPr id="95" name="Rectangle 94"/>
          <p:cNvSpPr/>
          <p:nvPr/>
        </p:nvSpPr>
        <p:spPr>
          <a:xfrm rot="5400000">
            <a:off x="1828800" y="3276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9" name="Picture 98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7200" y="3124200"/>
            <a:ext cx="457200" cy="416379"/>
          </a:xfrm>
          <a:prstGeom prst="rect">
            <a:avLst/>
          </a:prstGeom>
        </p:spPr>
      </p:pic>
      <p:pic>
        <p:nvPicPr>
          <p:cNvPr id="100" name="Picture 9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7200" y="3505200"/>
            <a:ext cx="457200" cy="416379"/>
          </a:xfrm>
          <a:prstGeom prst="rect">
            <a:avLst/>
          </a:prstGeom>
        </p:spPr>
      </p:pic>
      <p:sp>
        <p:nvSpPr>
          <p:cNvPr id="101" name="Rectangle 100"/>
          <p:cNvSpPr/>
          <p:nvPr/>
        </p:nvSpPr>
        <p:spPr>
          <a:xfrm rot="5400000">
            <a:off x="4114800" y="3276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" name="Picture 101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3124200"/>
            <a:ext cx="457200" cy="416379"/>
          </a:xfrm>
          <a:prstGeom prst="rect">
            <a:avLst/>
          </a:prstGeom>
        </p:spPr>
      </p:pic>
      <p:pic>
        <p:nvPicPr>
          <p:cNvPr id="103" name="Picture 10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3505200"/>
            <a:ext cx="457200" cy="416379"/>
          </a:xfrm>
          <a:prstGeom prst="rect">
            <a:avLst/>
          </a:prstGeom>
        </p:spPr>
      </p:pic>
      <p:sp>
        <p:nvSpPr>
          <p:cNvPr id="104" name="Rectangle 103"/>
          <p:cNvSpPr/>
          <p:nvPr/>
        </p:nvSpPr>
        <p:spPr>
          <a:xfrm rot="5400000">
            <a:off x="3505200" y="3276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4" name="Picture 133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4572000"/>
            <a:ext cx="457200" cy="381000"/>
          </a:xfrm>
          <a:prstGeom prst="rect">
            <a:avLst/>
          </a:prstGeom>
        </p:spPr>
      </p:pic>
      <p:pic>
        <p:nvPicPr>
          <p:cNvPr id="135" name="Picture 134" descr="Ba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4400" y="4572000"/>
            <a:ext cx="418353" cy="381000"/>
          </a:xfrm>
          <a:prstGeom prst="rect">
            <a:avLst/>
          </a:prstGeom>
        </p:spPr>
      </p:pic>
      <p:pic>
        <p:nvPicPr>
          <p:cNvPr id="136" name="Picture 13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4114800"/>
            <a:ext cx="457200" cy="492579"/>
          </a:xfrm>
          <a:prstGeom prst="rect">
            <a:avLst/>
          </a:prstGeom>
        </p:spPr>
      </p:pic>
      <p:pic>
        <p:nvPicPr>
          <p:cNvPr id="137" name="Picture 13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4114800"/>
            <a:ext cx="424362" cy="457200"/>
          </a:xfrm>
          <a:prstGeom prst="rect">
            <a:avLst/>
          </a:prstGeom>
        </p:spPr>
      </p:pic>
      <p:sp>
        <p:nvSpPr>
          <p:cNvPr id="138" name="Rectangle 137"/>
          <p:cNvSpPr/>
          <p:nvPr/>
        </p:nvSpPr>
        <p:spPr>
          <a:xfrm rot="5400000">
            <a:off x="723900" y="4305300"/>
            <a:ext cx="838199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9" name="Picture 138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4114800"/>
            <a:ext cx="457200" cy="492579"/>
          </a:xfrm>
          <a:prstGeom prst="rect">
            <a:avLst/>
          </a:prstGeom>
        </p:spPr>
      </p:pic>
      <p:pic>
        <p:nvPicPr>
          <p:cNvPr id="140" name="Picture 139" descr="Ball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4800" y="4572000"/>
            <a:ext cx="381000" cy="410483"/>
          </a:xfrm>
          <a:prstGeom prst="rect">
            <a:avLst/>
          </a:prstGeom>
        </p:spPr>
      </p:pic>
      <p:sp>
        <p:nvSpPr>
          <p:cNvPr id="141" name="Rectangle 140"/>
          <p:cNvSpPr/>
          <p:nvPr/>
        </p:nvSpPr>
        <p:spPr>
          <a:xfrm rot="5400000">
            <a:off x="114301" y="4305299"/>
            <a:ext cx="838198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2" name="Picture 141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4495800"/>
            <a:ext cx="457200" cy="416379"/>
          </a:xfrm>
          <a:prstGeom prst="rect">
            <a:avLst/>
          </a:prstGeom>
        </p:spPr>
      </p:pic>
      <p:sp>
        <p:nvSpPr>
          <p:cNvPr id="143" name="Rectangle 142"/>
          <p:cNvSpPr/>
          <p:nvPr/>
        </p:nvSpPr>
        <p:spPr>
          <a:xfrm rot="5400000">
            <a:off x="35052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4" name="Picture 14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4114800"/>
            <a:ext cx="457200" cy="416379"/>
          </a:xfrm>
          <a:prstGeom prst="rect">
            <a:avLst/>
          </a:prstGeom>
        </p:spPr>
      </p:pic>
      <p:pic>
        <p:nvPicPr>
          <p:cNvPr id="145" name="Picture 14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4495800"/>
            <a:ext cx="457200" cy="416379"/>
          </a:xfrm>
          <a:prstGeom prst="rect">
            <a:avLst/>
          </a:prstGeom>
        </p:spPr>
      </p:pic>
      <p:sp>
        <p:nvSpPr>
          <p:cNvPr id="146" name="Rectangle 145"/>
          <p:cNvSpPr/>
          <p:nvPr/>
        </p:nvSpPr>
        <p:spPr>
          <a:xfrm rot="5400000">
            <a:off x="2438400" y="4267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7" name="Picture 14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4114800"/>
            <a:ext cx="457200" cy="416379"/>
          </a:xfrm>
          <a:prstGeom prst="rect">
            <a:avLst/>
          </a:prstGeom>
        </p:spPr>
      </p:pic>
      <p:pic>
        <p:nvPicPr>
          <p:cNvPr id="148" name="Picture 14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4572000"/>
            <a:ext cx="457200" cy="416379"/>
          </a:xfrm>
          <a:prstGeom prst="rect">
            <a:avLst/>
          </a:prstGeom>
        </p:spPr>
      </p:pic>
      <p:sp>
        <p:nvSpPr>
          <p:cNvPr id="149" name="Rectangle 148"/>
          <p:cNvSpPr/>
          <p:nvPr/>
        </p:nvSpPr>
        <p:spPr>
          <a:xfrm rot="5400000">
            <a:off x="1828800" y="4343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0" name="Picture 14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7200" y="4114800"/>
            <a:ext cx="457200" cy="416379"/>
          </a:xfrm>
          <a:prstGeom prst="rect">
            <a:avLst/>
          </a:prstGeom>
        </p:spPr>
      </p:pic>
      <p:pic>
        <p:nvPicPr>
          <p:cNvPr id="151" name="Picture 150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7200" y="4495800"/>
            <a:ext cx="457200" cy="416379"/>
          </a:xfrm>
          <a:prstGeom prst="rect">
            <a:avLst/>
          </a:prstGeom>
        </p:spPr>
      </p:pic>
      <p:sp>
        <p:nvSpPr>
          <p:cNvPr id="152" name="Rectangle 151"/>
          <p:cNvSpPr/>
          <p:nvPr/>
        </p:nvSpPr>
        <p:spPr>
          <a:xfrm rot="5400000">
            <a:off x="4114800" y="4267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" name="Picture 15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4114800"/>
            <a:ext cx="457200" cy="416379"/>
          </a:xfrm>
          <a:prstGeom prst="rect">
            <a:avLst/>
          </a:prstGeom>
        </p:spPr>
      </p:pic>
      <p:pic>
        <p:nvPicPr>
          <p:cNvPr id="154" name="Picture 153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4495800"/>
            <a:ext cx="457200" cy="416379"/>
          </a:xfrm>
          <a:prstGeom prst="rect">
            <a:avLst/>
          </a:prstGeom>
        </p:spPr>
      </p:pic>
      <p:pic>
        <p:nvPicPr>
          <p:cNvPr id="155" name="Picture 154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5638800"/>
            <a:ext cx="457200" cy="381000"/>
          </a:xfrm>
          <a:prstGeom prst="rect">
            <a:avLst/>
          </a:prstGeom>
        </p:spPr>
      </p:pic>
      <p:pic>
        <p:nvPicPr>
          <p:cNvPr id="156" name="Picture 155" descr="Ba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4400" y="5638800"/>
            <a:ext cx="418353" cy="381000"/>
          </a:xfrm>
          <a:prstGeom prst="rect">
            <a:avLst/>
          </a:prstGeom>
        </p:spPr>
      </p:pic>
      <p:pic>
        <p:nvPicPr>
          <p:cNvPr id="157" name="Picture 156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5257800"/>
            <a:ext cx="457200" cy="492579"/>
          </a:xfrm>
          <a:prstGeom prst="rect">
            <a:avLst/>
          </a:prstGeom>
        </p:spPr>
      </p:pic>
      <p:pic>
        <p:nvPicPr>
          <p:cNvPr id="158" name="Picture 15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5181600"/>
            <a:ext cx="424362" cy="457200"/>
          </a:xfrm>
          <a:prstGeom prst="rect">
            <a:avLst/>
          </a:prstGeom>
        </p:spPr>
      </p:pic>
      <p:sp>
        <p:nvSpPr>
          <p:cNvPr id="159" name="Rectangle 158"/>
          <p:cNvSpPr/>
          <p:nvPr/>
        </p:nvSpPr>
        <p:spPr>
          <a:xfrm rot="5400000">
            <a:off x="723900" y="5372100"/>
            <a:ext cx="838199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0" name="Picture 15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5181600"/>
            <a:ext cx="457200" cy="492579"/>
          </a:xfrm>
          <a:prstGeom prst="rect">
            <a:avLst/>
          </a:prstGeom>
        </p:spPr>
      </p:pic>
      <p:pic>
        <p:nvPicPr>
          <p:cNvPr id="161" name="Picture 160" descr="Ball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4800" y="5638800"/>
            <a:ext cx="381000" cy="410483"/>
          </a:xfrm>
          <a:prstGeom prst="rect">
            <a:avLst/>
          </a:prstGeom>
        </p:spPr>
      </p:pic>
      <p:sp>
        <p:nvSpPr>
          <p:cNvPr id="162" name="Rectangle 161"/>
          <p:cNvSpPr/>
          <p:nvPr/>
        </p:nvSpPr>
        <p:spPr>
          <a:xfrm rot="5400000">
            <a:off x="114301" y="5372104"/>
            <a:ext cx="838198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" name="Picture 16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5181600"/>
            <a:ext cx="457200" cy="416379"/>
          </a:xfrm>
          <a:prstGeom prst="rect">
            <a:avLst/>
          </a:prstGeom>
        </p:spPr>
      </p:pic>
      <p:sp>
        <p:nvSpPr>
          <p:cNvPr id="164" name="Rectangle 163"/>
          <p:cNvSpPr/>
          <p:nvPr/>
        </p:nvSpPr>
        <p:spPr>
          <a:xfrm rot="5400000">
            <a:off x="29718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5" name="Picture 16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5181600"/>
            <a:ext cx="457200" cy="416379"/>
          </a:xfrm>
          <a:prstGeom prst="rect">
            <a:avLst/>
          </a:prstGeom>
        </p:spPr>
      </p:pic>
      <p:pic>
        <p:nvPicPr>
          <p:cNvPr id="166" name="Picture 16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0800" y="5562600"/>
            <a:ext cx="457200" cy="416379"/>
          </a:xfrm>
          <a:prstGeom prst="rect">
            <a:avLst/>
          </a:prstGeom>
        </p:spPr>
      </p:pic>
      <p:sp>
        <p:nvSpPr>
          <p:cNvPr id="167" name="Rectangle 166"/>
          <p:cNvSpPr/>
          <p:nvPr/>
        </p:nvSpPr>
        <p:spPr>
          <a:xfrm rot="5400000">
            <a:off x="24384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8" name="Picture 167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5181600"/>
            <a:ext cx="457200" cy="416379"/>
          </a:xfrm>
          <a:prstGeom prst="rect">
            <a:avLst/>
          </a:prstGeom>
        </p:spPr>
      </p:pic>
      <p:pic>
        <p:nvPicPr>
          <p:cNvPr id="169" name="Picture 168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5562600"/>
            <a:ext cx="457200" cy="416379"/>
          </a:xfrm>
          <a:prstGeom prst="rect">
            <a:avLst/>
          </a:prstGeom>
        </p:spPr>
      </p:pic>
      <p:sp>
        <p:nvSpPr>
          <p:cNvPr id="170" name="Rectangle 169"/>
          <p:cNvSpPr/>
          <p:nvPr/>
        </p:nvSpPr>
        <p:spPr>
          <a:xfrm rot="5400000">
            <a:off x="18288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1" name="Picture 170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7200" y="5181600"/>
            <a:ext cx="457200" cy="416379"/>
          </a:xfrm>
          <a:prstGeom prst="rect">
            <a:avLst/>
          </a:prstGeom>
        </p:spPr>
      </p:pic>
      <p:pic>
        <p:nvPicPr>
          <p:cNvPr id="172" name="Picture 171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7200" y="5562600"/>
            <a:ext cx="457200" cy="416379"/>
          </a:xfrm>
          <a:prstGeom prst="rect">
            <a:avLst/>
          </a:prstGeom>
        </p:spPr>
      </p:pic>
      <p:sp>
        <p:nvSpPr>
          <p:cNvPr id="173" name="Rectangle 172"/>
          <p:cNvSpPr/>
          <p:nvPr/>
        </p:nvSpPr>
        <p:spPr>
          <a:xfrm rot="5400000">
            <a:off x="41148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" name="Picture 173" descr="Ba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57600" y="5181601"/>
            <a:ext cx="418353" cy="381000"/>
          </a:xfrm>
          <a:prstGeom prst="rect">
            <a:avLst/>
          </a:prstGeom>
        </p:spPr>
      </p:pic>
      <p:pic>
        <p:nvPicPr>
          <p:cNvPr id="175" name="Picture 174" descr="Ba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57600" y="5562600"/>
            <a:ext cx="418353" cy="381000"/>
          </a:xfrm>
          <a:prstGeom prst="rect">
            <a:avLst/>
          </a:prstGeom>
        </p:spPr>
      </p:pic>
      <p:pic>
        <p:nvPicPr>
          <p:cNvPr id="179" name="Picture 178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24400" y="4114800"/>
            <a:ext cx="457200" cy="416379"/>
          </a:xfrm>
          <a:prstGeom prst="rect">
            <a:avLst/>
          </a:prstGeom>
        </p:spPr>
      </p:pic>
      <p:pic>
        <p:nvPicPr>
          <p:cNvPr id="180" name="Picture 17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24400" y="4495800"/>
            <a:ext cx="457200" cy="416379"/>
          </a:xfrm>
          <a:prstGeom prst="rect">
            <a:avLst/>
          </a:prstGeom>
        </p:spPr>
      </p:pic>
      <p:sp>
        <p:nvSpPr>
          <p:cNvPr id="181" name="Rectangle 180"/>
          <p:cNvSpPr/>
          <p:nvPr/>
        </p:nvSpPr>
        <p:spPr>
          <a:xfrm rot="5400000">
            <a:off x="4572000" y="4267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2" name="Picture 181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10200" y="5181600"/>
            <a:ext cx="457200" cy="416379"/>
          </a:xfrm>
          <a:prstGeom prst="rect">
            <a:avLst/>
          </a:prstGeom>
        </p:spPr>
      </p:pic>
      <p:pic>
        <p:nvPicPr>
          <p:cNvPr id="183" name="Picture 182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10200" y="5562600"/>
            <a:ext cx="457200" cy="416379"/>
          </a:xfrm>
          <a:prstGeom prst="rect">
            <a:avLst/>
          </a:prstGeom>
        </p:spPr>
      </p:pic>
      <p:sp>
        <p:nvSpPr>
          <p:cNvPr id="184" name="Rectangle 183"/>
          <p:cNvSpPr/>
          <p:nvPr/>
        </p:nvSpPr>
        <p:spPr>
          <a:xfrm rot="5400000">
            <a:off x="52578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5" name="Picture 184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00600" y="5181600"/>
            <a:ext cx="457200" cy="416379"/>
          </a:xfrm>
          <a:prstGeom prst="rect">
            <a:avLst/>
          </a:prstGeom>
        </p:spPr>
      </p:pic>
      <p:pic>
        <p:nvPicPr>
          <p:cNvPr id="186" name="Picture 185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00600" y="5562600"/>
            <a:ext cx="457200" cy="416379"/>
          </a:xfrm>
          <a:prstGeom prst="rect">
            <a:avLst/>
          </a:prstGeom>
        </p:spPr>
      </p:pic>
      <p:sp>
        <p:nvSpPr>
          <p:cNvPr id="187" name="Rectangle 186"/>
          <p:cNvSpPr/>
          <p:nvPr/>
        </p:nvSpPr>
        <p:spPr>
          <a:xfrm rot="5400000">
            <a:off x="4648200" y="5334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 rot="5400000">
            <a:off x="2971800" y="4267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 rot="5400000">
            <a:off x="3505200" y="4267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0" name="Picture 189" descr="Bal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4038600"/>
            <a:ext cx="457200" cy="457200"/>
          </a:xfrm>
          <a:prstGeom prst="rect">
            <a:avLst/>
          </a:prstGeom>
        </p:spPr>
      </p:pic>
      <p:pic>
        <p:nvPicPr>
          <p:cNvPr id="191" name="Picture 190" descr="Bal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124200" y="5562600"/>
            <a:ext cx="381000" cy="346983"/>
          </a:xfrm>
          <a:prstGeom prst="rect">
            <a:avLst/>
          </a:prstGeom>
        </p:spPr>
      </p:pic>
      <p:sp>
        <p:nvSpPr>
          <p:cNvPr id="192" name="TextBox 191"/>
          <p:cNvSpPr txBox="1"/>
          <p:nvPr/>
        </p:nvSpPr>
        <p:spPr>
          <a:xfrm>
            <a:off x="6400800" y="1143000"/>
            <a:ext cx="129540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48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৬</a:t>
            </a:r>
            <a:endParaRPr lang="en-US" sz="48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6400800" y="21336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48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৭</a:t>
            </a:r>
            <a:endParaRPr lang="en-US" sz="4800" dirty="0" smtClean="0">
              <a:latin typeface="NikoshBAN" pitchFamily="2" charset="0"/>
              <a:ea typeface="Calibri"/>
              <a:cs typeface="NikoshBAN" pitchFamily="2" charset="0"/>
            </a:endParaRPr>
          </a:p>
          <a:p>
            <a:endParaRPr lang="en-US" sz="4800" dirty="0"/>
          </a:p>
        </p:txBody>
      </p:sp>
      <p:sp>
        <p:nvSpPr>
          <p:cNvPr id="194" name="TextBox 193"/>
          <p:cNvSpPr txBox="1"/>
          <p:nvPr/>
        </p:nvSpPr>
        <p:spPr>
          <a:xfrm>
            <a:off x="6248400" y="3048000"/>
            <a:ext cx="163576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48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৮</a:t>
            </a:r>
            <a:endParaRPr lang="en-US" sz="4800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6248400" y="3962400"/>
            <a:ext cx="155448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48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৯</a:t>
            </a:r>
            <a:endParaRPr lang="en-US" sz="4800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6324600" y="4953000"/>
            <a:ext cx="137160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48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4800" dirty="0" smtClean="0">
                <a:latin typeface="NikoshBAN" pitchFamily="2" charset="0"/>
                <a:ea typeface="Calibri"/>
                <a:cs typeface="NikoshBAN" pitchFamily="2" charset="0"/>
              </a:rPr>
              <a:t>১০</a:t>
            </a:r>
            <a:endParaRPr lang="en-US" dirty="0">
              <a:ea typeface="Calibri"/>
              <a:cs typeface="Times New Roman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7772400" y="1143000"/>
            <a:ext cx="114300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bn-BD" sz="4800" b="1" i="1" dirty="0" smtClean="0">
                <a:latin typeface="NikoshBAN" pitchFamily="2" charset="0"/>
                <a:ea typeface="Calibri"/>
                <a:cs typeface="NikoshBAN" pitchFamily="2" charset="0"/>
              </a:rPr>
              <a:t>১২</a:t>
            </a:r>
            <a:endParaRPr lang="en-US" sz="4800" b="1" i="1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8001000" y="2133600"/>
            <a:ext cx="1079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ea typeface="Calibri"/>
                <a:cs typeface="NikoshBAN" pitchFamily="2" charset="0"/>
              </a:rPr>
              <a:t>১৪</a:t>
            </a:r>
            <a:endParaRPr lang="en-US" sz="4800" dirty="0"/>
          </a:p>
        </p:txBody>
      </p:sp>
      <p:sp>
        <p:nvSpPr>
          <p:cNvPr id="199" name="TextBox 198"/>
          <p:cNvSpPr txBox="1"/>
          <p:nvPr/>
        </p:nvSpPr>
        <p:spPr>
          <a:xfrm>
            <a:off x="7924800" y="3048000"/>
            <a:ext cx="9029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ea typeface="Calibri"/>
                <a:cs typeface="NikoshBAN" pitchFamily="2" charset="0"/>
              </a:rPr>
              <a:t>১৬</a:t>
            </a:r>
            <a:endParaRPr lang="en-US" sz="4800" b="1" dirty="0" smtClean="0">
              <a:latin typeface="NikoshBAN" pitchFamily="2" charset="0"/>
              <a:ea typeface="Calibri"/>
              <a:cs typeface="NikoshBAN" pitchFamily="2" charset="0"/>
            </a:endParaRPr>
          </a:p>
          <a:p>
            <a:endParaRPr lang="en-US" sz="4800" dirty="0"/>
          </a:p>
        </p:txBody>
      </p:sp>
      <p:sp>
        <p:nvSpPr>
          <p:cNvPr id="200" name="TextBox 199"/>
          <p:cNvSpPr txBox="1"/>
          <p:nvPr/>
        </p:nvSpPr>
        <p:spPr>
          <a:xfrm>
            <a:off x="7772400" y="4038600"/>
            <a:ext cx="106680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4800" b="1" dirty="0" smtClean="0">
                <a:latin typeface="NikoshBAN" pitchFamily="2" charset="0"/>
                <a:ea typeface="Calibri"/>
                <a:cs typeface="NikoshBAN" pitchFamily="2" charset="0"/>
              </a:rPr>
              <a:t>১৮</a:t>
            </a:r>
            <a:endParaRPr lang="en-US" sz="4800" b="1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7848600" y="5029200"/>
            <a:ext cx="914400" cy="91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4800" b="1" dirty="0" smtClean="0">
                <a:latin typeface="NikoshBAN" pitchFamily="2" charset="0"/>
                <a:ea typeface="Calibri"/>
                <a:cs typeface="NikoshBAN" pitchFamily="2" charset="0"/>
              </a:rPr>
              <a:t>২০</a:t>
            </a:r>
            <a:endParaRPr lang="en-US" sz="4800" b="1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202" name="Rectangle 201"/>
          <p:cNvSpPr/>
          <p:nvPr/>
        </p:nvSpPr>
        <p:spPr>
          <a:xfrm rot="5400000">
            <a:off x="1295400" y="4343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 rot="5400000">
            <a:off x="1295400" y="54102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6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0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2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6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9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5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8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1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4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0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6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9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5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8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4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7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6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5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1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4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7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0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6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9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2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5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8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4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7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0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6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2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8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1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2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3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4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0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3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6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1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3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6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8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3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4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5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6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9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1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5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7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1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4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7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0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3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5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6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9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0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1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2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5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8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1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4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7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8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0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3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4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5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6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9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0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2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5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7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8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1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4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7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0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3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4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6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9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0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1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2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5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8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1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4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7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0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3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4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5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6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9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0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1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2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1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7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8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0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3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4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5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6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9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0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1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5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7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8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1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4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7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8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0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1" fill="hold">
                      <p:stCondLst>
                        <p:cond delay="indefinite"/>
                      </p:stCondLst>
                      <p:childTnLst>
                        <p:par>
                          <p:cTn id="782" fill="hold">
                            <p:stCondLst>
                              <p:cond delay="0"/>
                            </p:stCondLst>
                            <p:childTnLst>
                              <p:par>
                                <p:cTn id="78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5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6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7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0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1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2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5" grpId="0" animBg="1"/>
      <p:bldP spid="38" grpId="0" animBg="1"/>
      <p:bldP spid="41" grpId="0" animBg="1"/>
      <p:bldP spid="50" grpId="0" animBg="1"/>
      <p:bldP spid="65" grpId="0" animBg="1"/>
      <p:bldP spid="68" grpId="0" animBg="1"/>
      <p:bldP spid="80" grpId="0" animBg="1"/>
      <p:bldP spid="83" grpId="0" animBg="1"/>
      <p:bldP spid="86" grpId="0" animBg="1"/>
      <p:bldP spid="89" grpId="0" animBg="1"/>
      <p:bldP spid="92" grpId="0" animBg="1"/>
      <p:bldP spid="95" grpId="0" animBg="1"/>
      <p:bldP spid="101" grpId="0" animBg="1"/>
      <p:bldP spid="104" grpId="0" animBg="1"/>
      <p:bldP spid="138" grpId="0" animBg="1"/>
      <p:bldP spid="141" grpId="0" animBg="1"/>
      <p:bldP spid="143" grpId="0" animBg="1"/>
      <p:bldP spid="146" grpId="0" animBg="1"/>
      <p:bldP spid="149" grpId="0" animBg="1"/>
      <p:bldP spid="152" grpId="0" animBg="1"/>
      <p:bldP spid="159" grpId="0" animBg="1"/>
      <p:bldP spid="162" grpId="0" animBg="1"/>
      <p:bldP spid="164" grpId="0" animBg="1"/>
      <p:bldP spid="167" grpId="0" animBg="1"/>
      <p:bldP spid="170" grpId="0" animBg="1"/>
      <p:bldP spid="173" grpId="0" animBg="1"/>
      <p:bldP spid="181" grpId="0" animBg="1"/>
      <p:bldP spid="184" grpId="0" animBg="1"/>
      <p:bldP spid="187" grpId="0" animBg="1"/>
      <p:bldP spid="188" grpId="0" animBg="1"/>
      <p:bldP spid="189" grpId="0" animBg="1"/>
      <p:bldP spid="192" grpId="0"/>
      <p:bldP spid="194" grpId="0"/>
      <p:bldP spid="195" grpId="0"/>
      <p:bldP spid="196" grpId="0"/>
      <p:bldP spid="197" grpId="0"/>
      <p:bldP spid="198" grpId="0"/>
      <p:bldP spid="199" grpId="0"/>
      <p:bldP spid="200" grpId="0"/>
      <p:bldP spid="201" grpId="0"/>
      <p:bldP spid="202" grpId="0" animBg="1"/>
      <p:bldP spid="20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0600" y="990600"/>
            <a:ext cx="411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৬=১২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৭=১৪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৮=১৬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৯=১৮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১০=২০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90600"/>
            <a:ext cx="4495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 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১=২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 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২=৪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৩=৬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৪=৮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৫=১০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219200"/>
            <a:ext cx="3657600" cy="502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029200" y="1295400"/>
            <a:ext cx="3581400" cy="502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676400"/>
            <a:ext cx="3581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 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১=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 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২=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৪=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৫=</a:t>
            </a:r>
          </a:p>
        </p:txBody>
      </p:sp>
      <p:sp>
        <p:nvSpPr>
          <p:cNvPr id="3" name="Rectangle 2"/>
          <p:cNvSpPr/>
          <p:nvPr/>
        </p:nvSpPr>
        <p:spPr>
          <a:xfrm>
            <a:off x="4191000" y="1676400"/>
            <a:ext cx="4343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৬=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৭=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৮=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×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৯=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১০=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5334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u="sng" dirty="0" smtClean="0">
                <a:latin typeface="NikoshBAN" pitchFamily="2" charset="0"/>
                <a:cs typeface="NikoshBAN" pitchFamily="2" charset="0"/>
              </a:rPr>
              <a:t>সবাই খাতায় লিখ</a:t>
            </a:r>
            <a:endParaRPr lang="en-US" sz="54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905000"/>
            <a:ext cx="3657600" cy="426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29200" y="1905000"/>
            <a:ext cx="3733800" cy="426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3" name="arrow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676400"/>
            <a:ext cx="7391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>
              <a:buNone/>
            </a:pP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পানছড়ি বাজার মডেল সরকারি প্রাথমিক বিদ্যালয়</a:t>
            </a:r>
          </a:p>
          <a:p>
            <a:pPr algn="ctr">
              <a:buNone/>
            </a:pP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পোঃ পানছড়ি,উপজেলাঃ পানছড়ি</a:t>
            </a:r>
          </a:p>
          <a:p>
            <a:pPr algn="ctr">
              <a:buNone/>
            </a:pP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জেলাঃ খাগড়াছড়ি পার্বত্য জেলা।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40536"/>
          </a:xfrm>
        </p:spPr>
        <p:txBody>
          <a:bodyPr>
            <a:noAutofit/>
          </a:bodyPr>
          <a:lstStyle/>
          <a:p>
            <a:pPr algn="ctr"/>
            <a:r>
              <a:rPr lang="bn-BD" sz="9600" b="1" u="sng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মোঃ মাসুদ আলম</a:t>
            </a:r>
            <a:endParaRPr lang="en-US" sz="9600" b="1" u="sng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78486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দ্বিতীয়  শ্রেণি </a:t>
            </a:r>
          </a:p>
          <a:p>
            <a:pPr algn="ctr"/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বিষয়- গণিত </a:t>
            </a:r>
          </a:p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তারিখ- ১৩/০৬/২০১২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305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8800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4384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b="1" dirty="0" smtClean="0"/>
              <a:t>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শেষে শিক্ষার্থীরা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–</a:t>
            </a:r>
          </a:p>
          <a:p>
            <a:pPr algn="r">
              <a:buFont typeface="Wingdings" pitchFamily="2" charset="2"/>
              <a:buChar char="v"/>
            </a:pPr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২ এর নামতা শিখবে এবং গুন অঙ্কে</a:t>
            </a:r>
          </a:p>
          <a:p>
            <a:pPr algn="r"/>
            <a:r>
              <a:rPr lang="bn-BD" sz="480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80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ব্যবহার </a:t>
            </a:r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করতে পারবে</a:t>
            </a:r>
            <a:r>
              <a:rPr lang="bn-BD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ple-le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0"/>
            <a:ext cx="2971800" cy="2590800"/>
          </a:xfrm>
          <a:prstGeom prst="rect">
            <a:avLst/>
          </a:prstGeom>
        </p:spPr>
      </p:pic>
      <p:pic>
        <p:nvPicPr>
          <p:cNvPr id="3" name="Picture 2" descr="maple-lea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8200" y="0"/>
            <a:ext cx="2878667" cy="2509607"/>
          </a:xfrm>
          <a:prstGeom prst="rect">
            <a:avLst/>
          </a:prstGeom>
        </p:spPr>
      </p:pic>
      <p:pic>
        <p:nvPicPr>
          <p:cNvPr id="4" name="Picture 3" descr="maple-le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4267200"/>
            <a:ext cx="2971800" cy="2590800"/>
          </a:xfrm>
          <a:prstGeom prst="rect">
            <a:avLst/>
          </a:prstGeom>
        </p:spPr>
      </p:pic>
      <p:pic>
        <p:nvPicPr>
          <p:cNvPr id="5" name="Picture 4" descr="maple-lea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5800" y="4348393"/>
            <a:ext cx="2878667" cy="25096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2286000"/>
            <a:ext cx="838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13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বার সমান </a:t>
            </a:r>
            <a:r>
              <a:rPr lang="bn-BD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2286000" y="0"/>
            <a:ext cx="5029200" cy="2514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33600" y="4343400"/>
            <a:ext cx="5181600" cy="2362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28600"/>
            <a:ext cx="1828800" cy="1665514"/>
          </a:xfrm>
          <a:prstGeom prst="rect">
            <a:avLst/>
          </a:prstGeom>
        </p:spPr>
      </p:pic>
      <p:pic>
        <p:nvPicPr>
          <p:cNvPr id="5" name="Picture 4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304800"/>
            <a:ext cx="1757082" cy="1600200"/>
          </a:xfrm>
          <a:prstGeom prst="rect">
            <a:avLst/>
          </a:prstGeom>
        </p:spPr>
      </p:pic>
      <p:pic>
        <p:nvPicPr>
          <p:cNvPr id="6" name="Picture 5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2600" y="228600"/>
            <a:ext cx="1757082" cy="1600200"/>
          </a:xfrm>
          <a:prstGeom prst="rect">
            <a:avLst/>
          </a:prstGeom>
        </p:spPr>
      </p:pic>
      <p:pic>
        <p:nvPicPr>
          <p:cNvPr id="7" name="Picture 6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304800"/>
            <a:ext cx="1757082" cy="1600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228600"/>
            <a:ext cx="35814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62600" y="228600"/>
            <a:ext cx="3429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4953000"/>
            <a:ext cx="1840753" cy="1676400"/>
          </a:xfrm>
          <a:prstGeom prst="rect">
            <a:avLst/>
          </a:prstGeom>
        </p:spPr>
      </p:pic>
      <p:pic>
        <p:nvPicPr>
          <p:cNvPr id="11" name="Picture 10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876800"/>
            <a:ext cx="1840753" cy="1676400"/>
          </a:xfrm>
          <a:prstGeom prst="rect">
            <a:avLst/>
          </a:prstGeom>
        </p:spPr>
      </p:pic>
      <p:pic>
        <p:nvPicPr>
          <p:cNvPr id="12" name="Picture 11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4876800"/>
            <a:ext cx="1840753" cy="1676400"/>
          </a:xfrm>
          <a:prstGeom prst="rect">
            <a:avLst/>
          </a:prstGeom>
        </p:spPr>
      </p:pic>
      <p:pic>
        <p:nvPicPr>
          <p:cNvPr id="13" name="Picture 12" descr="B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4876800"/>
            <a:ext cx="1840753" cy="1676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295400" y="4800600"/>
            <a:ext cx="67818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4800" y="2362200"/>
            <a:ext cx="8458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২, </a:t>
            </a:r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বার সমান </a:t>
            </a:r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</a:t>
            </a:r>
            <a:endParaRPr lang="en-US" sz="115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u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152400"/>
            <a:ext cx="2286000" cy="2157351"/>
          </a:xfrm>
          <a:prstGeom prst="rect">
            <a:avLst/>
          </a:prstGeom>
        </p:spPr>
      </p:pic>
      <p:pic>
        <p:nvPicPr>
          <p:cNvPr id="7" name="Picture 6" descr="Ju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5200" y="152400"/>
            <a:ext cx="2200275" cy="1981200"/>
          </a:xfrm>
          <a:prstGeom prst="rect">
            <a:avLst/>
          </a:prstGeom>
        </p:spPr>
      </p:pic>
      <p:pic>
        <p:nvPicPr>
          <p:cNvPr id="8" name="Picture 7" descr="Ju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228600"/>
            <a:ext cx="2200275" cy="2076450"/>
          </a:xfrm>
          <a:prstGeom prst="rect">
            <a:avLst/>
          </a:prstGeom>
        </p:spPr>
      </p:pic>
      <p:pic>
        <p:nvPicPr>
          <p:cNvPr id="6" name="Picture 5" descr="Ju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4495800"/>
            <a:ext cx="2200275" cy="2076450"/>
          </a:xfrm>
          <a:prstGeom prst="rect">
            <a:avLst/>
          </a:prstGeom>
        </p:spPr>
      </p:pic>
      <p:pic>
        <p:nvPicPr>
          <p:cNvPr id="9" name="Picture 8" descr="Ju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4495800"/>
            <a:ext cx="2200275" cy="2076450"/>
          </a:xfrm>
          <a:prstGeom prst="rect">
            <a:avLst/>
          </a:prstGeom>
        </p:spPr>
      </p:pic>
      <p:pic>
        <p:nvPicPr>
          <p:cNvPr id="10" name="Picture 9" descr="Ju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4419600"/>
            <a:ext cx="2200275" cy="20764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52400" y="228600"/>
            <a:ext cx="2438400" cy="1981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43000" y="4343400"/>
            <a:ext cx="6858000" cy="22098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3276600" y="228600"/>
            <a:ext cx="2590800" cy="2057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77000" y="304800"/>
            <a:ext cx="2362200" cy="1981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52400" y="2362200"/>
            <a:ext cx="8839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২, </a:t>
            </a:r>
            <a:r>
              <a:rPr lang="bn-BD" sz="115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বার সমান </a:t>
            </a:r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৬</a:t>
            </a:r>
            <a:endParaRPr lang="en-US" sz="115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67056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u="sng" dirty="0" smtClean="0">
                <a:latin typeface="NikoshBAN" pitchFamily="2" charset="0"/>
                <a:cs typeface="NikoshBAN" pitchFamily="2" charset="0"/>
              </a:rPr>
              <a:t>নামতা</a:t>
            </a:r>
          </a:p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(২ এর নামতা)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1415796"/>
          <a:ext cx="8686800" cy="5015865"/>
        </p:xfrm>
        <a:graphic>
          <a:graphicData uri="http://schemas.openxmlformats.org/drawingml/2006/table">
            <a:tbl>
              <a:tblPr/>
              <a:tblGrid>
                <a:gridCol w="5867400"/>
                <a:gridCol w="1676400"/>
                <a:gridCol w="1143000"/>
              </a:tblGrid>
              <a:tr h="1022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dirty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i="1" dirty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dirty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2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98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dirty="0" smtClean="0"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8" name="Picture 37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4600" y="5562600"/>
            <a:ext cx="457200" cy="416379"/>
          </a:xfrm>
          <a:prstGeom prst="rect">
            <a:avLst/>
          </a:prstGeom>
        </p:spPr>
      </p:pic>
      <p:pic>
        <p:nvPicPr>
          <p:cNvPr id="39" name="Picture 38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4600" y="5943600"/>
            <a:ext cx="457200" cy="416379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 rot="5400000">
            <a:off x="2362200" y="5715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200" y="5562600"/>
            <a:ext cx="457200" cy="416379"/>
          </a:xfrm>
          <a:prstGeom prst="rect">
            <a:avLst/>
          </a:prstGeom>
        </p:spPr>
      </p:pic>
      <p:pic>
        <p:nvPicPr>
          <p:cNvPr id="42" name="Picture 41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200" y="5943600"/>
            <a:ext cx="457200" cy="416379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 rot="5400000">
            <a:off x="1828800" y="5715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5562600"/>
            <a:ext cx="457200" cy="416379"/>
          </a:xfrm>
          <a:prstGeom prst="rect">
            <a:avLst/>
          </a:prstGeom>
        </p:spPr>
      </p:pic>
      <p:pic>
        <p:nvPicPr>
          <p:cNvPr id="45" name="Picture 44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5943600"/>
            <a:ext cx="457200" cy="416379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 rot="5400000">
            <a:off x="1295400" y="5715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5638800"/>
            <a:ext cx="457200" cy="416379"/>
          </a:xfrm>
          <a:prstGeom prst="rect">
            <a:avLst/>
          </a:prstGeom>
        </p:spPr>
      </p:pic>
      <p:pic>
        <p:nvPicPr>
          <p:cNvPr id="48" name="Picture 47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5943600"/>
            <a:ext cx="457200" cy="416379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 rot="5400000">
            <a:off x="762000" y="5715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5562600"/>
            <a:ext cx="457200" cy="416379"/>
          </a:xfrm>
          <a:prstGeom prst="rect">
            <a:avLst/>
          </a:prstGeom>
        </p:spPr>
      </p:pic>
      <p:pic>
        <p:nvPicPr>
          <p:cNvPr id="51" name="Picture 50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5943600"/>
            <a:ext cx="457200" cy="416379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 rot="5400000">
            <a:off x="152400" y="57150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4495800"/>
            <a:ext cx="457200" cy="416379"/>
          </a:xfrm>
          <a:prstGeom prst="rect">
            <a:avLst/>
          </a:prstGeom>
        </p:spPr>
      </p:pic>
      <p:pic>
        <p:nvPicPr>
          <p:cNvPr id="54" name="Picture 53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4876800"/>
            <a:ext cx="457200" cy="416379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 rot="5400000">
            <a:off x="1981200" y="4648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55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00200" y="4495800"/>
            <a:ext cx="457200" cy="416379"/>
          </a:xfrm>
          <a:prstGeom prst="rect">
            <a:avLst/>
          </a:prstGeom>
        </p:spPr>
      </p:pic>
      <p:pic>
        <p:nvPicPr>
          <p:cNvPr id="57" name="Picture 56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4876800"/>
            <a:ext cx="457200" cy="416379"/>
          </a:xfrm>
          <a:prstGeom prst="rect">
            <a:avLst/>
          </a:prstGeom>
        </p:spPr>
      </p:pic>
      <p:sp>
        <p:nvSpPr>
          <p:cNvPr id="58" name="Rectangle 57"/>
          <p:cNvSpPr/>
          <p:nvPr/>
        </p:nvSpPr>
        <p:spPr>
          <a:xfrm rot="5400000">
            <a:off x="1447800" y="4648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58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4495800"/>
            <a:ext cx="457200" cy="416379"/>
          </a:xfrm>
          <a:prstGeom prst="rect">
            <a:avLst/>
          </a:prstGeom>
        </p:spPr>
      </p:pic>
      <p:pic>
        <p:nvPicPr>
          <p:cNvPr id="60" name="Picture 59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4876800"/>
            <a:ext cx="457200" cy="416379"/>
          </a:xfrm>
          <a:prstGeom prst="rect">
            <a:avLst/>
          </a:prstGeom>
        </p:spPr>
      </p:pic>
      <p:sp>
        <p:nvSpPr>
          <p:cNvPr id="61" name="Rectangle 60"/>
          <p:cNvSpPr/>
          <p:nvPr/>
        </p:nvSpPr>
        <p:spPr>
          <a:xfrm rot="5400000">
            <a:off x="838200" y="4648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4876800"/>
            <a:ext cx="457200" cy="416379"/>
          </a:xfrm>
          <a:prstGeom prst="rect">
            <a:avLst/>
          </a:prstGeom>
        </p:spPr>
      </p:pic>
      <p:pic>
        <p:nvPicPr>
          <p:cNvPr id="63" name="Picture 62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4419600"/>
            <a:ext cx="457200" cy="416379"/>
          </a:xfrm>
          <a:prstGeom prst="rect">
            <a:avLst/>
          </a:prstGeom>
        </p:spPr>
      </p:pic>
      <p:sp>
        <p:nvSpPr>
          <p:cNvPr id="64" name="Rectangle 63"/>
          <p:cNvSpPr/>
          <p:nvPr/>
        </p:nvSpPr>
        <p:spPr>
          <a:xfrm rot="5400000">
            <a:off x="228600" y="46482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5" name="Picture 64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3581400"/>
            <a:ext cx="457200" cy="416379"/>
          </a:xfrm>
          <a:prstGeom prst="rect">
            <a:avLst/>
          </a:prstGeom>
        </p:spPr>
      </p:pic>
      <p:pic>
        <p:nvPicPr>
          <p:cNvPr id="66" name="Picture 65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3886200"/>
            <a:ext cx="457200" cy="416379"/>
          </a:xfrm>
          <a:prstGeom prst="rect">
            <a:avLst/>
          </a:prstGeom>
        </p:spPr>
      </p:pic>
      <p:sp>
        <p:nvSpPr>
          <p:cNvPr id="67" name="Rectangle 66"/>
          <p:cNvSpPr/>
          <p:nvPr/>
        </p:nvSpPr>
        <p:spPr>
          <a:xfrm rot="5400000">
            <a:off x="1371600" y="3657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67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3505200"/>
            <a:ext cx="457200" cy="416379"/>
          </a:xfrm>
          <a:prstGeom prst="rect">
            <a:avLst/>
          </a:prstGeom>
        </p:spPr>
      </p:pic>
      <p:pic>
        <p:nvPicPr>
          <p:cNvPr id="69" name="Picture 68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3886200"/>
            <a:ext cx="457200" cy="416379"/>
          </a:xfrm>
          <a:prstGeom prst="rect">
            <a:avLst/>
          </a:prstGeom>
        </p:spPr>
      </p:pic>
      <p:sp>
        <p:nvSpPr>
          <p:cNvPr id="70" name="Rectangle 69"/>
          <p:cNvSpPr/>
          <p:nvPr/>
        </p:nvSpPr>
        <p:spPr>
          <a:xfrm rot="5400000">
            <a:off x="762000" y="3657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" name="Picture 70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505200"/>
            <a:ext cx="457200" cy="416379"/>
          </a:xfrm>
          <a:prstGeom prst="rect">
            <a:avLst/>
          </a:prstGeom>
        </p:spPr>
      </p:pic>
      <p:pic>
        <p:nvPicPr>
          <p:cNvPr id="72" name="Picture 71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886200"/>
            <a:ext cx="457200" cy="416379"/>
          </a:xfrm>
          <a:prstGeom prst="rect">
            <a:avLst/>
          </a:prstGeom>
        </p:spPr>
      </p:pic>
      <p:sp>
        <p:nvSpPr>
          <p:cNvPr id="73" name="Rectangle 72"/>
          <p:cNvSpPr/>
          <p:nvPr/>
        </p:nvSpPr>
        <p:spPr>
          <a:xfrm rot="5400000">
            <a:off x="152400" y="36576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2590800"/>
            <a:ext cx="457200" cy="416379"/>
          </a:xfrm>
          <a:prstGeom prst="rect">
            <a:avLst/>
          </a:prstGeom>
        </p:spPr>
      </p:pic>
      <p:pic>
        <p:nvPicPr>
          <p:cNvPr id="75" name="Picture 74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2971800"/>
            <a:ext cx="457200" cy="416379"/>
          </a:xfrm>
          <a:prstGeom prst="rect">
            <a:avLst/>
          </a:prstGeom>
        </p:spPr>
      </p:pic>
      <p:sp>
        <p:nvSpPr>
          <p:cNvPr id="76" name="Rectangle 75"/>
          <p:cNvSpPr/>
          <p:nvPr/>
        </p:nvSpPr>
        <p:spPr>
          <a:xfrm rot="5400000">
            <a:off x="762000" y="2819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2971800"/>
            <a:ext cx="457200" cy="416379"/>
          </a:xfrm>
          <a:prstGeom prst="rect">
            <a:avLst/>
          </a:prstGeom>
        </p:spPr>
      </p:pic>
      <p:pic>
        <p:nvPicPr>
          <p:cNvPr id="78" name="Picture 77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2667000"/>
            <a:ext cx="457200" cy="416379"/>
          </a:xfrm>
          <a:prstGeom prst="rect">
            <a:avLst/>
          </a:prstGeom>
        </p:spPr>
      </p:pic>
      <p:sp>
        <p:nvSpPr>
          <p:cNvPr id="79" name="Rectangle 78"/>
          <p:cNvSpPr/>
          <p:nvPr/>
        </p:nvSpPr>
        <p:spPr>
          <a:xfrm rot="5400000">
            <a:off x="152400" y="28194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0" name="Picture 79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1676400"/>
            <a:ext cx="457200" cy="416379"/>
          </a:xfrm>
          <a:prstGeom prst="rect">
            <a:avLst/>
          </a:prstGeom>
        </p:spPr>
      </p:pic>
      <p:pic>
        <p:nvPicPr>
          <p:cNvPr id="81" name="Picture 80" descr="B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1981200"/>
            <a:ext cx="457200" cy="416379"/>
          </a:xfrm>
          <a:prstGeom prst="rect">
            <a:avLst/>
          </a:prstGeom>
        </p:spPr>
      </p:pic>
      <p:sp>
        <p:nvSpPr>
          <p:cNvPr id="82" name="Rectangle 81"/>
          <p:cNvSpPr/>
          <p:nvPr/>
        </p:nvSpPr>
        <p:spPr>
          <a:xfrm rot="5400000">
            <a:off x="152400" y="1828800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304800" y="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 এর নামতা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48400" y="1524000"/>
            <a:ext cx="1295400" cy="101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54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১</a:t>
            </a:r>
            <a:endParaRPr lang="en-US" sz="54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324600" y="2438400"/>
            <a:ext cx="1371600" cy="1047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54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endParaRPr lang="en-US" sz="54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324600" y="3352800"/>
            <a:ext cx="1371600" cy="1119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60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60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6000" dirty="0" smtClean="0">
                <a:latin typeface="NikoshBAN" pitchFamily="2" charset="0"/>
                <a:ea typeface="Calibri"/>
                <a:cs typeface="NikoshBAN" pitchFamily="2" charset="0"/>
              </a:rPr>
              <a:t>৩</a:t>
            </a:r>
            <a:endParaRPr lang="en-US" sz="6000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248400" y="4343400"/>
            <a:ext cx="1371600" cy="101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54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৪</a:t>
            </a:r>
            <a:endParaRPr lang="en-US" sz="5400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324600" y="5257800"/>
            <a:ext cx="1371600" cy="1047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en-US" sz="5400" dirty="0" smtClean="0">
                <a:latin typeface="NikoshBAN" pitchFamily="2" charset="0"/>
                <a:ea typeface="Calibri"/>
                <a:cs typeface="NikoshBAN" pitchFamily="2" charset="0"/>
              </a:rPr>
              <a:t>×</a:t>
            </a:r>
            <a:r>
              <a:rPr lang="bn-BD" sz="5400" dirty="0" smtClean="0">
                <a:latin typeface="NikoshBAN" pitchFamily="2" charset="0"/>
                <a:ea typeface="Calibri"/>
                <a:cs typeface="NikoshBAN" pitchFamily="2" charset="0"/>
              </a:rPr>
              <a:t>৫</a:t>
            </a:r>
            <a:endParaRPr lang="en-US" sz="5400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772400" y="1295400"/>
            <a:ext cx="990600" cy="1222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bn-BD" sz="6600" b="1" i="1" dirty="0" smtClean="0"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endParaRPr lang="en-US" sz="6600" b="1" i="1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772400" y="2362200"/>
            <a:ext cx="1066800" cy="1260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6600" b="1" dirty="0" smtClean="0">
                <a:latin typeface="NikoshBAN" pitchFamily="2" charset="0"/>
                <a:ea typeface="Calibri"/>
                <a:cs typeface="NikoshBAN" pitchFamily="2" charset="0"/>
              </a:rPr>
              <a:t>৪</a:t>
            </a:r>
            <a:endParaRPr lang="en-US" sz="6600" b="1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924800" y="3429000"/>
            <a:ext cx="83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ea typeface="Calibri"/>
                <a:cs typeface="NikoshBAN" pitchFamily="2" charset="0"/>
              </a:rPr>
              <a:t>৬</a:t>
            </a:r>
            <a:endParaRPr lang="en-US" sz="6600" b="1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8001000" y="4191000"/>
            <a:ext cx="762000" cy="1222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bn-BD" sz="6600" b="1" dirty="0" smtClean="0">
                <a:latin typeface="NikoshBAN" pitchFamily="2" charset="0"/>
                <a:ea typeface="Calibri"/>
                <a:cs typeface="NikoshBAN" pitchFamily="2" charset="0"/>
              </a:rPr>
              <a:t>৮</a:t>
            </a:r>
            <a:endParaRPr lang="en-US" sz="6600" b="1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772400" y="5257800"/>
            <a:ext cx="1371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ea typeface="Calibri"/>
                <a:cs typeface="NikoshBAN" pitchFamily="2" charset="0"/>
              </a:rPr>
              <a:t>১০</a:t>
            </a:r>
            <a:endParaRPr lang="en-US" sz="6600" b="1" dirty="0" smtClean="0">
              <a:latin typeface="NikoshBAN" pitchFamily="2" charset="0"/>
              <a:ea typeface="Calibri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3" grpId="0" animBg="1"/>
      <p:bldP spid="46" grpId="0" animBg="1"/>
      <p:bldP spid="49" grpId="0" animBg="1"/>
      <p:bldP spid="52" grpId="0" animBg="1"/>
      <p:bldP spid="55" grpId="0" animBg="1"/>
      <p:bldP spid="58" grpId="0" animBg="1"/>
      <p:bldP spid="61" grpId="0" animBg="1"/>
      <p:bldP spid="64" grpId="0" animBg="1"/>
      <p:bldP spid="67" grpId="0" animBg="1"/>
      <p:bldP spid="70" grpId="0" animBg="1"/>
      <p:bldP spid="73" grpId="0" animBg="1"/>
      <p:bldP spid="76" grpId="0" animBg="1"/>
      <p:bldP spid="79" grpId="0" animBg="1"/>
      <p:bldP spid="82" grpId="0" animBg="1"/>
      <p:bldP spid="88" grpId="0"/>
      <p:bldP spid="89" grpId="0"/>
      <p:bldP spid="90" grpId="0"/>
      <p:bldP spid="91" grpId="0"/>
      <p:bldP spid="92" grpId="0"/>
      <p:bldP spid="94" grpId="0"/>
      <p:bldP spid="95" grpId="0"/>
      <p:bldP spid="98" grpId="0"/>
      <p:bldP spid="99" grpId="0"/>
      <p:bldP spid="10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189</Words>
  <Application>Microsoft Office PowerPoint</Application>
  <PresentationFormat>On-screen Show (4:3)</PresentationFormat>
  <Paragraphs>65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মোঃ মাসুদ আলম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PTI</cp:lastModifiedBy>
  <cp:revision>120</cp:revision>
  <dcterms:created xsi:type="dcterms:W3CDTF">2006-08-16T00:00:00Z</dcterms:created>
  <dcterms:modified xsi:type="dcterms:W3CDTF">2012-06-13T06:27:56Z</dcterms:modified>
</cp:coreProperties>
</file>