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8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3733800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09800" y="685800"/>
            <a:ext cx="5029200" cy="7620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bn-BD" sz="73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1981200"/>
            <a:ext cx="7419473" cy="44196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63914"/>
            <a:ext cx="7010400" cy="1406188"/>
          </a:xfrm>
          <a:prstGeom prst="wave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দলে ভাগ হয়ে ৫টি ফল ও সবজির নাম লেখ </a:t>
            </a:r>
            <a:endParaRPr lang="en-US" sz="4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762000"/>
            <a:ext cx="4191000" cy="1405533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454771"/>
            <a:ext cx="7543800" cy="1431429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(১) ৩টি টক ফলের নাম বল ? </a:t>
            </a:r>
          </a:p>
          <a:p>
            <a:pPr marL="342900" indent="-342900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(২) নিয়মিত খাও এমন ৩টি সবজির নাম বল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724400"/>
            <a:ext cx="7696200" cy="1283910"/>
          </a:xfrm>
          <a:prstGeom prst="left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(১)আমরা ফল ও সবজি কেন খাই লেখ।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0"/>
            <a:ext cx="4800600" cy="2017574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sz="1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2505074"/>
            <a:ext cx="4626596" cy="346548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990600" y="838200"/>
            <a:ext cx="6705600" cy="1143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 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381000" y="2514600"/>
            <a:ext cx="7543800" cy="3611563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জাহানে গুলশান প্রভাতী</a:t>
            </a:r>
          </a:p>
          <a:p>
            <a:pPr algn="ctr">
              <a:buNone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সহকারী শিক্ষক  </a:t>
            </a:r>
          </a:p>
          <a:p>
            <a:pPr algn="ctr">
              <a:buNone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মুন্সীর হাট আলী আজম সরকারী প্রাথমিক বিদ্যালয়</a:t>
            </a:r>
          </a:p>
          <a:p>
            <a:pPr algn="ctr">
              <a:buNone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ফুলগাজী</a:t>
            </a:r>
          </a:p>
          <a:p>
            <a:pPr algn="ctr">
              <a:buNone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ফেনী  </a:t>
            </a:r>
          </a:p>
          <a:p>
            <a:pPr algn="ctr">
              <a:buNone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524000"/>
            <a:ext cx="5410200" cy="1377494"/>
          </a:xfrm>
          <a:prstGeom prst="flowChartPunchedTape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শ্রেণীঃ তৃতীয়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3657600"/>
            <a:ext cx="5029200" cy="1438632"/>
          </a:xfrm>
          <a:prstGeom prst="snip2Same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বিষয়ঃ প্রাথমিক বিজ্ঞান</a:t>
            </a:r>
            <a:endParaRPr lang="en-US" sz="4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371600"/>
            <a:ext cx="5562600" cy="1107996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743200"/>
            <a:ext cx="7772400" cy="1940957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(ক) কয়েকটি ফল ও সবজির নাম বলতে পারবে । </a:t>
            </a:r>
          </a:p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(খ ) ৩ টি ফল ও সবজির নাম লিখতে পারবে । </a:t>
            </a:r>
          </a:p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(গ) ফল ও সবজি কেন খাই লিখতে পারবে । 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 l="38653" t="30208" r="29722" b="33333"/>
          <a:stretch>
            <a:fillRect/>
          </a:stretch>
        </p:blipFill>
        <p:spPr bwMode="auto">
          <a:xfrm>
            <a:off x="1752600" y="2209800"/>
            <a:ext cx="4114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524000"/>
            <a:ext cx="6248400" cy="1446550"/>
          </a:xfrm>
          <a:prstGeom prst="flowChartPreparation">
            <a:avLst/>
          </a:prstGeom>
          <a:blipFill>
            <a:blip r:embed="rId2" cstate="print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পাঠের শিরোনামঃ খাদ্য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3581400"/>
            <a:ext cx="5638800" cy="840105"/>
          </a:xfrm>
          <a:prstGeom prst="plaqu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পাঠের অংশঃ ফল ও সবজি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নিচের ছবি গুলো দেখ  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40_146_240920111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750" y="914400"/>
            <a:ext cx="2889250" cy="1981200"/>
          </a:xfrm>
          <a:prstGeom prst="rect">
            <a:avLst/>
          </a:prstGeom>
        </p:spPr>
      </p:pic>
      <p:pic>
        <p:nvPicPr>
          <p:cNvPr id="4" name="Picture 3" descr="q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54062" y="914400"/>
            <a:ext cx="3156121" cy="1962630"/>
          </a:xfrm>
          <a:prstGeom prst="rect">
            <a:avLst/>
          </a:prstGeom>
        </p:spPr>
      </p:pic>
      <p:pic>
        <p:nvPicPr>
          <p:cNvPr id="6" name="Picture 5" descr="Baukul-1-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" y="3810000"/>
            <a:ext cx="2911689" cy="2133600"/>
          </a:xfrm>
          <a:prstGeom prst="rect">
            <a:avLst/>
          </a:prstGeom>
        </p:spPr>
      </p:pic>
      <p:pic>
        <p:nvPicPr>
          <p:cNvPr id="7" name="Picture 6" descr="Pictur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52800" y="3805901"/>
            <a:ext cx="2514600" cy="21638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38200" y="3124200"/>
            <a:ext cx="1447800" cy="562630"/>
          </a:xfrm>
          <a:prstGeom prst="flowChartTerminator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লাল শাক </a:t>
            </a:r>
            <a:endParaRPr lang="en-US" sz="2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14800" y="3048000"/>
            <a:ext cx="1524000" cy="562630"/>
          </a:xfrm>
          <a:prstGeom prst="flowChartTerminator">
            <a:avLst/>
          </a:prstGeom>
          <a:solidFill>
            <a:srgbClr val="00B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ফুল কপি </a:t>
            </a:r>
            <a:endParaRPr lang="en-US" sz="2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 descr="w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00800" y="914400"/>
            <a:ext cx="2661361" cy="19430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629400" y="3048000"/>
            <a:ext cx="1752600" cy="519351"/>
          </a:xfrm>
          <a:prstGeom prst="flowChartTerminator">
            <a:avLst/>
          </a:prstGeom>
          <a:solidFill>
            <a:srgbClr val="C0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টমেটো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6" name="Picture 15" descr="f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096000" y="3810000"/>
            <a:ext cx="2833688" cy="212253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143000" y="5940921"/>
            <a:ext cx="1447800" cy="917079"/>
          </a:xfrm>
          <a:prstGeom prst="flowChartDecision">
            <a:avLst/>
          </a:prstGeo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বরই 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38600" y="6019800"/>
            <a:ext cx="1600200" cy="794802"/>
          </a:xfrm>
          <a:prstGeom prst="flowChartDecision">
            <a:avLst/>
          </a:prstGeom>
          <a:solidFill>
            <a:schemeClr val="accent4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আম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62800" y="6019801"/>
            <a:ext cx="1447800" cy="794802"/>
          </a:xfrm>
          <a:prstGeom prst="flowChartDecisi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লিচু 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7" grpId="0" animBg="1"/>
      <p:bldP spid="18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85800"/>
            <a:ext cx="8305800" cy="1039356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শিক্ষার্থীরা তোমাদের পরিচিত ফল ও সবজির একটি তালিকা তৈরি কর 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2"/>
          </p:nvPr>
        </p:nvGraphicFramePr>
        <p:xfrm>
          <a:off x="381000" y="2708275"/>
          <a:ext cx="404177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77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</p:nvPr>
        </p:nvGraphicFramePr>
        <p:xfrm>
          <a:off x="4718050" y="2708275"/>
          <a:ext cx="404177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77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half" idx="3"/>
          </p:nvPr>
        </p:nvSpPr>
        <p:spPr>
          <a:solidFill>
            <a:srgbClr val="7030A0">
              <a:alpha val="25000"/>
            </a:srgbClr>
          </a:solidFill>
        </p:spPr>
        <p:txBody>
          <a:bodyPr/>
          <a:lstStyle/>
          <a:p>
            <a:pPr algn="ctr"/>
            <a:r>
              <a:rPr lang="bn-BD" sz="2000" dirty="0" smtClean="0">
                <a:solidFill>
                  <a:srgbClr val="0070C0"/>
                </a:solidFill>
              </a:rPr>
              <a:t>সবজি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1"/>
          </p:nvPr>
        </p:nvSpPr>
        <p:spPr>
          <a:solidFill>
            <a:srgbClr val="7030A0">
              <a:alpha val="25000"/>
            </a:srgbClr>
          </a:solidFill>
        </p:spPr>
        <p:txBody>
          <a:bodyPr/>
          <a:lstStyle/>
          <a:p>
            <a:pPr algn="ctr"/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ফল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524000"/>
            <a:ext cx="7086600" cy="1283910"/>
          </a:xfrm>
          <a:prstGeom prst="wav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পাঠ্য বইয়ের ফল ও সবজি অংশটি নীরবে পড় 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520</TotalTime>
  <Words>143</Words>
  <Application>Microsoft Office PowerPoint</Application>
  <PresentationFormat>On-screen Show (4:3)</PresentationFormat>
  <Paragraphs>36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স্বাগতম </vt:lpstr>
      <vt:lpstr>শিক্ষক পরিচিতি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 </dc:title>
  <dc:creator>pti feni</dc:creator>
  <cp:lastModifiedBy>PTI</cp:lastModifiedBy>
  <cp:revision>90</cp:revision>
  <dcterms:created xsi:type="dcterms:W3CDTF">2006-08-16T00:00:00Z</dcterms:created>
  <dcterms:modified xsi:type="dcterms:W3CDTF">2013-04-12T11:03:46Z</dcterms:modified>
</cp:coreProperties>
</file>