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6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6" r:id="rId15"/>
    <p:sldId id="277" r:id="rId16"/>
    <p:sldId id="278" r:id="rId17"/>
    <p:sldId id="279" r:id="rId18"/>
    <p:sldId id="280" r:id="rId19"/>
    <p:sldId id="275" r:id="rId20"/>
    <p:sldId id="261" r:id="rId21"/>
    <p:sldId id="262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FF0000"/>
    <a:srgbClr val="008000"/>
    <a:srgbClr val="CC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BB0393-4F4D-4A4E-B0CC-B4782371D52E}" type="datetimeFigureOut">
              <a:rPr lang="en-US" smtClean="0"/>
              <a:pPr/>
              <a:t>6/5/2012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2CF0AA-D6FC-4E4A-A88F-8AED52D0BD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2CF0AA-D6FC-4E4A-A88F-8AED52D0BDE0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6/5/2012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6/5/2012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0" y="381000"/>
            <a:ext cx="5715000" cy="1143000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r>
              <a:rPr lang="en-US" sz="80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WELCOME</a:t>
            </a:r>
            <a:endParaRPr lang="en-US" sz="8000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en-US" dirty="0"/>
          </a:p>
        </p:txBody>
      </p:sp>
      <p:pic>
        <p:nvPicPr>
          <p:cNvPr id="8" name="Picture 7" descr="Coloured%20balloon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791589"/>
            <a:ext cx="7010400" cy="5066411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</p:spTree>
  </p:cSld>
  <p:clrMapOvr>
    <a:masterClrMapping/>
  </p:clrMapOvr>
  <p:transition>
    <p:sndAc>
      <p:stSnd loop="1">
        <p:snd r:embed="rId2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600200"/>
            <a:ext cx="6934200" cy="2554545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 smtClean="0">
                <a:solidFill>
                  <a:srgbClr val="00B0F0"/>
                </a:solidFill>
              </a:rPr>
              <a:t>Blue, blue,</a:t>
            </a:r>
          </a:p>
          <a:p>
            <a:r>
              <a:rPr lang="en-US" sz="8000" dirty="0" smtClean="0">
                <a:solidFill>
                  <a:srgbClr val="00B0F0"/>
                </a:solidFill>
              </a:rPr>
              <a:t>The sky is blue.</a:t>
            </a:r>
            <a:endParaRPr lang="en-US" sz="8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66800" y="1219200"/>
            <a:ext cx="3581400" cy="3124200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019800" y="1828800"/>
            <a:ext cx="2667000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B050"/>
                </a:solidFill>
              </a:rPr>
              <a:t>Green</a:t>
            </a:r>
            <a:endParaRPr lang="en-US" sz="72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0" y="2590800"/>
            <a:ext cx="2819400" cy="212365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rgbClr val="00B050"/>
                </a:solidFill>
              </a:rPr>
              <a:t>Green</a:t>
            </a:r>
          </a:p>
          <a:p>
            <a:r>
              <a:rPr lang="en-US" sz="6600" dirty="0" smtClean="0">
                <a:solidFill>
                  <a:srgbClr val="00B050"/>
                </a:solidFill>
              </a:rPr>
              <a:t>Leaf</a:t>
            </a:r>
            <a:endParaRPr lang="en-US" sz="6600" dirty="0">
              <a:solidFill>
                <a:srgbClr val="00B050"/>
              </a:solidFill>
            </a:endParaRPr>
          </a:p>
        </p:txBody>
      </p:sp>
      <p:pic>
        <p:nvPicPr>
          <p:cNvPr id="4" name="Picture 3" descr="maple-lea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43000"/>
            <a:ext cx="5232400" cy="3924300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2" name="wind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447800"/>
            <a:ext cx="7315200" cy="2800767"/>
          </a:xfrm>
          <a:prstGeom prst="rect">
            <a:avLst/>
          </a:prstGeom>
          <a:noFill/>
          <a:ln w="57150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rgbClr val="008000"/>
                </a:solidFill>
              </a:rPr>
              <a:t>Green, green,</a:t>
            </a:r>
          </a:p>
          <a:p>
            <a:r>
              <a:rPr lang="en-US" sz="8800" dirty="0" smtClean="0">
                <a:solidFill>
                  <a:srgbClr val="008000"/>
                </a:solidFill>
              </a:rPr>
              <a:t>A leaf is green.</a:t>
            </a:r>
            <a:endParaRPr lang="en-US" sz="8800" dirty="0">
              <a:solidFill>
                <a:srgbClr val="008000"/>
              </a:solidFill>
            </a:endParaRPr>
          </a:p>
        </p:txBody>
      </p:sp>
      <p:pic>
        <p:nvPicPr>
          <p:cNvPr id="4" name="Picture 3" descr="Leaf-Dropl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4600" y="4410075"/>
            <a:ext cx="3429000" cy="2143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1828800"/>
            <a:ext cx="3124200" cy="3200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lowchart: Punched Tape 2"/>
          <p:cNvSpPr/>
          <p:nvPr/>
        </p:nvSpPr>
        <p:spPr>
          <a:xfrm>
            <a:off x="5410200" y="1981200"/>
            <a:ext cx="2971800" cy="2209800"/>
          </a:xfrm>
          <a:prstGeom prst="flowChartPunchedTap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81800" y="2286000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baseline="-25000" dirty="0" smtClean="0"/>
              <a:t>Black</a:t>
            </a:r>
            <a:endParaRPr lang="en-US" sz="4800" b="1" baseline="-25000" dirty="0"/>
          </a:p>
        </p:txBody>
      </p:sp>
      <p:sp>
        <p:nvSpPr>
          <p:cNvPr id="6" name="TextBox 5"/>
          <p:cNvSpPr txBox="1"/>
          <p:nvPr/>
        </p:nvSpPr>
        <p:spPr>
          <a:xfrm>
            <a:off x="5486400" y="2971800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Black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Punched Tape 3"/>
          <p:cNvSpPr/>
          <p:nvPr/>
        </p:nvSpPr>
        <p:spPr>
          <a:xfrm>
            <a:off x="6172200" y="2133600"/>
            <a:ext cx="2133600" cy="2971800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705600" y="3048000"/>
            <a:ext cx="1295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Black Hair</a:t>
            </a:r>
            <a:endParaRPr lang="en-US" sz="3200" b="1" dirty="0"/>
          </a:p>
        </p:txBody>
      </p:sp>
      <p:pic>
        <p:nvPicPr>
          <p:cNvPr id="6" name="Picture 5" descr="silky-black-hai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0" y="2209800"/>
            <a:ext cx="1981200" cy="297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1143000"/>
            <a:ext cx="5791200" cy="2369880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/>
              <a:t>Black, black,</a:t>
            </a:r>
          </a:p>
          <a:p>
            <a:pPr algn="ctr"/>
            <a:r>
              <a:rPr lang="en-US" sz="5400" b="1" dirty="0" smtClean="0"/>
              <a:t>My hair is black.</a:t>
            </a:r>
          </a:p>
          <a:p>
            <a:endParaRPr lang="en-US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nana.1.jpg"/>
          <p:cNvPicPr>
            <a:picLocks noChangeAspect="1"/>
          </p:cNvPicPr>
          <p:nvPr/>
        </p:nvPicPr>
        <p:blipFill>
          <a:blip r:embed="rId2"/>
          <a:srcRect l="12736" t="24528" r="22170"/>
          <a:stretch>
            <a:fillRect/>
          </a:stretch>
        </p:blipFill>
        <p:spPr>
          <a:xfrm>
            <a:off x="304800" y="1752600"/>
            <a:ext cx="4118610" cy="3581400"/>
          </a:xfrm>
          <a:prstGeom prst="rect">
            <a:avLst/>
          </a:prstGeom>
        </p:spPr>
      </p:pic>
      <p:sp>
        <p:nvSpPr>
          <p:cNvPr id="3" name="Flowchart: Punched Tape 2"/>
          <p:cNvSpPr/>
          <p:nvPr/>
        </p:nvSpPr>
        <p:spPr>
          <a:xfrm>
            <a:off x="5943600" y="1905000"/>
            <a:ext cx="2895600" cy="28194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553200" y="2819400"/>
            <a:ext cx="190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Yellow Banana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447800"/>
            <a:ext cx="6705600" cy="1938992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FFFF00"/>
                </a:solidFill>
              </a:rPr>
              <a:t>Yellow, yellow,</a:t>
            </a:r>
          </a:p>
          <a:p>
            <a:r>
              <a:rPr lang="en-US" sz="6000" dirty="0" smtClean="0">
                <a:solidFill>
                  <a:srgbClr val="FFFF00"/>
                </a:solidFill>
              </a:rPr>
              <a:t>A banana is yellow.</a:t>
            </a:r>
            <a:endParaRPr lang="en-US" sz="6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0" y="609600"/>
            <a:ext cx="4114800" cy="5816977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800" dirty="0" err="1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en-US" sz="4800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Red, red,</a:t>
            </a:r>
          </a:p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rose is red.</a:t>
            </a:r>
          </a:p>
          <a:p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Blue, blue,</a:t>
            </a:r>
          </a:p>
          <a:p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sky is blue.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Green, green,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 leaf is green.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Black, black,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My hair is black.</a:t>
            </a:r>
          </a:p>
          <a:p>
            <a:r>
              <a:rPr lang="en-US" sz="3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Yellow, yellow,</a:t>
            </a:r>
          </a:p>
          <a:p>
            <a:r>
              <a:rPr lang="en-US" sz="3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 banana is yellow.</a:t>
            </a:r>
            <a:endParaRPr lang="en-US" sz="36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latin typeface="Times New Roman" pitchFamily="18" charset="0"/>
                <a:cs typeface="Times New Roman" pitchFamily="18" charset="0"/>
              </a:rPr>
              <a:t>NuNuPrue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atin typeface="Times New Roman" pitchFamily="18" charset="0"/>
                <a:cs typeface="Times New Roman" pitchFamily="18" charset="0"/>
              </a:rPr>
              <a:t>Marma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(H/T)</a:t>
            </a:r>
          </a:p>
          <a:p>
            <a:pPr algn="ctr">
              <a:buNone/>
            </a:pP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Panchari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Bazar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Model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Govt.Primari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School. 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Thank You </a:t>
            </a:r>
            <a:endParaRPr lang="en-US" sz="72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Content Placeholder 5" descr="sampaguit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18092" y="1371600"/>
            <a:ext cx="7182908" cy="5387181"/>
          </a:xfrm>
        </p:spPr>
      </p:pic>
      <p:sp>
        <p:nvSpPr>
          <p:cNvPr id="4" name="TextBox 3"/>
          <p:cNvSpPr txBox="1"/>
          <p:nvPr/>
        </p:nvSpPr>
        <p:spPr>
          <a:xfrm>
            <a:off x="990600" y="44958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C000"/>
                </a:solidFill>
              </a:rPr>
              <a:t>Best of luck</a:t>
            </a:r>
            <a:endParaRPr lang="en-US" sz="2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applaus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371600" y="704088"/>
            <a:ext cx="5943600" cy="1143000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Learning outcomes: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71272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Students will be able to recite the rhyme with correct pronunciation.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  <a:ln w="762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en-US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Class: One</a:t>
            </a:r>
          </a:p>
          <a:p>
            <a:pPr algn="ctr">
              <a:buNone/>
            </a:pPr>
            <a:r>
              <a:rPr lang="en-US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Subject: English</a:t>
            </a:r>
            <a:endParaRPr lang="en-US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ndAc>
      <p:stSnd>
        <p:snd r:embed="rId2" name="wind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hlinkClick r:id="" action="ppaction://ole?verb=0"/>
          </p:cNvPr>
          <p:cNvGraphicFramePr>
            <a:graphicFrameLocks noChangeAspect="1"/>
          </p:cNvGraphicFramePr>
          <p:nvPr>
            <p:ph idx="1"/>
          </p:nvPr>
        </p:nvGraphicFramePr>
        <p:xfrm>
          <a:off x="4114800" y="3744119"/>
          <a:ext cx="914400" cy="771525"/>
        </p:xfrm>
        <a:graphic>
          <a:graphicData uri="http://schemas.openxmlformats.org/presentationml/2006/ole">
            <p:oleObj spid="_x0000_s1028" name="Packager Shell Object" showAsIcon="1" r:id="rId3" imgW="914400" imgH="771480" progId="Packag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704088"/>
            <a:ext cx="3429000" cy="1143000"/>
          </a:xfrm>
          <a:ln w="57150">
            <a:solidFill>
              <a:srgbClr val="FF0000"/>
            </a:solidFill>
            <a:prstDash val="sysDot"/>
          </a:ln>
        </p:spPr>
        <p:txBody>
          <a:bodyPr>
            <a:noAutofit/>
          </a:bodyPr>
          <a:lstStyle/>
          <a:p>
            <a:pPr algn="ctr"/>
            <a:r>
              <a:rPr lang="en-US" sz="8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8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8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8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8000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8000" dirty="0" err="1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en-US" sz="8000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8200" y="2590800"/>
            <a:ext cx="2438400" cy="3124200"/>
          </a:xfrm>
          <a:prstGeom prst="rect">
            <a:avLst/>
          </a:prstGeom>
          <a:solidFill>
            <a:srgbClr val="FF0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vlcsnap-2012-06-03-16h24m48s14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2990850"/>
            <a:ext cx="2819400" cy="2114550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3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SC0688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24" y="2133600"/>
            <a:ext cx="5835275" cy="3581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53200" y="3276600"/>
            <a:ext cx="2362200" cy="175432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Red</a:t>
            </a:r>
          </a:p>
          <a:p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Rose</a:t>
            </a:r>
            <a:endParaRPr lang="en-US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ndAc>
      <p:stSnd>
        <p:snd r:embed="rId2" name="arrow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676400"/>
            <a:ext cx="7772400" cy="30469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</a:rPr>
              <a:t>Red, red,</a:t>
            </a:r>
          </a:p>
          <a:p>
            <a:r>
              <a:rPr lang="en-US" sz="9600" dirty="0" smtClean="0">
                <a:solidFill>
                  <a:srgbClr val="FF0000"/>
                </a:solidFill>
              </a:rPr>
              <a:t>A rose is red.</a:t>
            </a:r>
            <a:endParaRPr lang="en-US" sz="9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1371600"/>
            <a:ext cx="3657600" cy="3505200"/>
          </a:xfrm>
          <a:prstGeom prst="rect">
            <a:avLst/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5" name="Picture 4" descr="vlcsnap-2012-06-03-16h24m52s19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2038350"/>
            <a:ext cx="3175000" cy="2381250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0" y="2448342"/>
            <a:ext cx="3048000" cy="21236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rgbClr val="00B0F0"/>
                </a:solidFill>
              </a:rPr>
              <a:t>Blue</a:t>
            </a:r>
          </a:p>
          <a:p>
            <a:r>
              <a:rPr lang="en-US" sz="6600" dirty="0" smtClean="0">
                <a:solidFill>
                  <a:srgbClr val="00B0F0"/>
                </a:solidFill>
              </a:rPr>
              <a:t>Sky</a:t>
            </a:r>
            <a:endParaRPr lang="en-US" sz="6600" dirty="0">
              <a:solidFill>
                <a:srgbClr val="00B0F0"/>
              </a:solidFill>
            </a:endParaRPr>
          </a:p>
        </p:txBody>
      </p:sp>
      <p:pic>
        <p:nvPicPr>
          <p:cNvPr id="4" name="Picture 3" descr="sky-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524000"/>
            <a:ext cx="4648200" cy="3718560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362</TotalTime>
  <Words>144</Words>
  <Application>Microsoft Office PowerPoint</Application>
  <PresentationFormat>On-screen Show (4:3)</PresentationFormat>
  <Paragraphs>43</Paragraphs>
  <Slides>21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Flow</vt:lpstr>
      <vt:lpstr>Packager Shell Object</vt:lpstr>
      <vt:lpstr>WELCOME</vt:lpstr>
      <vt:lpstr>Slide 2</vt:lpstr>
      <vt:lpstr>Slide 3</vt:lpstr>
      <vt:lpstr>Slide 4</vt:lpstr>
      <vt:lpstr>Colours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Thank You </vt:lpstr>
      <vt:lpstr>Learning outcomes: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106</cp:revision>
  <dcterms:created xsi:type="dcterms:W3CDTF">2006-08-16T00:00:00Z</dcterms:created>
  <dcterms:modified xsi:type="dcterms:W3CDTF">2012-06-05T04:33:47Z</dcterms:modified>
</cp:coreProperties>
</file>