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16" r:id="rId2"/>
    <p:sldMasterId id="2147483828" r:id="rId3"/>
    <p:sldMasterId id="2147483852" r:id="rId4"/>
    <p:sldMasterId id="2147483864" r:id="rId5"/>
    <p:sldMasterId id="2147483876" r:id="rId6"/>
    <p:sldMasterId id="2147483888" r:id="rId7"/>
    <p:sldMasterId id="2147483912" r:id="rId8"/>
  </p:sldMasterIdLst>
  <p:sldIdLst>
    <p:sldId id="257" r:id="rId9"/>
    <p:sldId id="259" r:id="rId10"/>
    <p:sldId id="260" r:id="rId11"/>
    <p:sldId id="264" r:id="rId12"/>
    <p:sldId id="263" r:id="rId13"/>
    <p:sldId id="280" r:id="rId14"/>
    <p:sldId id="281" r:id="rId15"/>
    <p:sldId id="279" r:id="rId16"/>
    <p:sldId id="278" r:id="rId17"/>
    <p:sldId id="269" r:id="rId18"/>
    <p:sldId id="276" r:id="rId19"/>
    <p:sldId id="277" r:id="rId20"/>
    <p:sldId id="273" r:id="rId21"/>
    <p:sldId id="271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  <a:srgbClr val="FF00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75" d="100"/>
          <a:sy n="75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B6771-EDE9-40BA-9C83-A48AD99AC8D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36005B-A0D6-4E9A-96E5-FCB8B7803B80}">
      <dgm:prSet phldrT="[Text]"/>
      <dgm:spPr/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মেরুদন্ডী প্রানীর শ্রেণী বিভাগ</a:t>
          </a:r>
          <a:endParaRPr lang="en-US" dirty="0">
            <a:solidFill>
              <a:schemeClr val="bg1"/>
            </a:solidFill>
          </a:endParaRPr>
        </a:p>
      </dgm:t>
    </dgm:pt>
    <dgm:pt modelId="{B234784C-BC19-40D7-8C09-F8D6E16B6E73}" type="parTrans" cxnId="{1A8F5403-E77C-4809-ABB3-CB0B7535C734}">
      <dgm:prSet/>
      <dgm:spPr/>
      <dgm:t>
        <a:bodyPr/>
        <a:lstStyle/>
        <a:p>
          <a:endParaRPr lang="en-US"/>
        </a:p>
      </dgm:t>
    </dgm:pt>
    <dgm:pt modelId="{E6C72361-8844-4615-A73E-BECF44808637}" type="sibTrans" cxnId="{1A8F5403-E77C-4809-ABB3-CB0B7535C734}">
      <dgm:prSet/>
      <dgm:spPr/>
      <dgm:t>
        <a:bodyPr/>
        <a:lstStyle/>
        <a:p>
          <a:endParaRPr lang="en-US"/>
        </a:p>
      </dgm:t>
    </dgm:pt>
    <dgm:pt modelId="{4D0EC27E-EBEB-439A-97E6-FA64F3A06C81}">
      <dgm:prSet phldrT="[Text]" phldr="1"/>
      <dgm:spPr/>
      <dgm:t>
        <a:bodyPr/>
        <a:lstStyle/>
        <a:p>
          <a:endParaRPr lang="en-US"/>
        </a:p>
      </dgm:t>
    </dgm:pt>
    <dgm:pt modelId="{7C6C72DF-6230-4BE4-AC3A-A7DB80A1CF9B}" type="parTrans" cxnId="{41666448-A9ED-4E5C-9D3B-DD0C97ABB8D1}">
      <dgm:prSet/>
      <dgm:spPr/>
      <dgm:t>
        <a:bodyPr/>
        <a:lstStyle/>
        <a:p>
          <a:endParaRPr lang="en-US"/>
        </a:p>
      </dgm:t>
    </dgm:pt>
    <dgm:pt modelId="{1B5CA772-0037-48E0-A966-C61E61375CE0}" type="sibTrans" cxnId="{41666448-A9ED-4E5C-9D3B-DD0C97ABB8D1}">
      <dgm:prSet/>
      <dgm:spPr/>
      <dgm:t>
        <a:bodyPr/>
        <a:lstStyle/>
        <a:p>
          <a:endParaRPr lang="en-US"/>
        </a:p>
      </dgm:t>
    </dgm:pt>
    <dgm:pt modelId="{0E0F0A16-6B95-4CC3-8DDA-47929991BD7E}">
      <dgm:prSet phldrT="[Text]" phldr="1"/>
      <dgm:spPr/>
      <dgm:t>
        <a:bodyPr/>
        <a:lstStyle/>
        <a:p>
          <a:endParaRPr lang="en-US" dirty="0"/>
        </a:p>
      </dgm:t>
    </dgm:pt>
    <dgm:pt modelId="{DB18B2E8-6595-4241-B4F0-1424D2C443D2}" type="parTrans" cxnId="{4ED907D9-BC75-4AD5-B092-632F094EE9BC}">
      <dgm:prSet/>
      <dgm:spPr/>
      <dgm:t>
        <a:bodyPr/>
        <a:lstStyle/>
        <a:p>
          <a:endParaRPr lang="en-US"/>
        </a:p>
      </dgm:t>
    </dgm:pt>
    <dgm:pt modelId="{7CBA37D7-DF1A-439F-A0CD-5F15CBB7E09D}" type="sibTrans" cxnId="{4ED907D9-BC75-4AD5-B092-632F094EE9BC}">
      <dgm:prSet/>
      <dgm:spPr/>
      <dgm:t>
        <a:bodyPr/>
        <a:lstStyle/>
        <a:p>
          <a:endParaRPr lang="en-US"/>
        </a:p>
      </dgm:t>
    </dgm:pt>
    <dgm:pt modelId="{FBD04BC3-79CA-4BBC-81FC-22523F3CED6F}">
      <dgm:prSet phldrT="[Text]" phldr="1"/>
      <dgm:spPr/>
      <dgm:t>
        <a:bodyPr/>
        <a:lstStyle/>
        <a:p>
          <a:endParaRPr lang="en-US"/>
        </a:p>
      </dgm:t>
    </dgm:pt>
    <dgm:pt modelId="{5A47F60A-79BC-410F-824F-105E44158B25}" type="parTrans" cxnId="{091D5C8C-E5EA-4A51-8B6D-B6A6BDE9091B}">
      <dgm:prSet/>
      <dgm:spPr/>
      <dgm:t>
        <a:bodyPr/>
        <a:lstStyle/>
        <a:p>
          <a:endParaRPr lang="en-US"/>
        </a:p>
      </dgm:t>
    </dgm:pt>
    <dgm:pt modelId="{AC6B46FC-9DEA-43E3-A7E4-6F5A7EC6E3C9}" type="sibTrans" cxnId="{091D5C8C-E5EA-4A51-8B6D-B6A6BDE9091B}">
      <dgm:prSet/>
      <dgm:spPr/>
      <dgm:t>
        <a:bodyPr/>
        <a:lstStyle/>
        <a:p>
          <a:endParaRPr lang="en-US"/>
        </a:p>
      </dgm:t>
    </dgm:pt>
    <dgm:pt modelId="{30835951-56AB-426D-BD86-4677CB26B00E}">
      <dgm:prSet phldrT="[Text]" phldr="1"/>
      <dgm:spPr/>
      <dgm:t>
        <a:bodyPr/>
        <a:lstStyle/>
        <a:p>
          <a:endParaRPr lang="en-US"/>
        </a:p>
      </dgm:t>
    </dgm:pt>
    <dgm:pt modelId="{B828FD2B-9DF4-4138-9BA1-C8C8F9980D9B}" type="parTrans" cxnId="{D732B8A4-7A77-48E9-BBB2-A2D70B77AF7D}">
      <dgm:prSet/>
      <dgm:spPr/>
      <dgm:t>
        <a:bodyPr/>
        <a:lstStyle/>
        <a:p>
          <a:endParaRPr lang="en-US"/>
        </a:p>
      </dgm:t>
    </dgm:pt>
    <dgm:pt modelId="{268CDDEE-F8D5-419D-BCCD-1E384F861F48}" type="sibTrans" cxnId="{D732B8A4-7A77-48E9-BBB2-A2D70B77AF7D}">
      <dgm:prSet/>
      <dgm:spPr/>
      <dgm:t>
        <a:bodyPr/>
        <a:lstStyle/>
        <a:p>
          <a:endParaRPr lang="en-US"/>
        </a:p>
      </dgm:t>
    </dgm:pt>
    <dgm:pt modelId="{7ECD2018-6FDC-4F10-9F7B-A5146F3995E2}">
      <dgm:prSet phldrT="[Text]" phldr="1"/>
      <dgm:spPr/>
      <dgm:t>
        <a:bodyPr/>
        <a:lstStyle/>
        <a:p>
          <a:endParaRPr lang="en-US"/>
        </a:p>
      </dgm:t>
    </dgm:pt>
    <dgm:pt modelId="{3EE326C8-A406-4588-A37C-C47CB45D16D1}" type="parTrans" cxnId="{3E06D56D-D3FD-4AFA-9FB2-96AECEF18108}">
      <dgm:prSet/>
      <dgm:spPr/>
      <dgm:t>
        <a:bodyPr/>
        <a:lstStyle/>
        <a:p>
          <a:endParaRPr lang="en-US"/>
        </a:p>
      </dgm:t>
    </dgm:pt>
    <dgm:pt modelId="{64EE0D79-AE20-4AE8-908E-5EE2B169DC47}" type="sibTrans" cxnId="{3E06D56D-D3FD-4AFA-9FB2-96AECEF18108}">
      <dgm:prSet/>
      <dgm:spPr/>
      <dgm:t>
        <a:bodyPr/>
        <a:lstStyle/>
        <a:p>
          <a:endParaRPr lang="en-US"/>
        </a:p>
      </dgm:t>
    </dgm:pt>
    <dgm:pt modelId="{EBD27F80-8215-4326-820E-3E1FFBEB4FD5}" type="pres">
      <dgm:prSet presAssocID="{745B6771-EDE9-40BA-9C83-A48AD99AC8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A50DA4-3A3C-48CB-B34C-C4AE658683B8}" type="pres">
      <dgm:prSet presAssocID="{C536005B-A0D6-4E9A-96E5-FCB8B7803B80}" presName="centerShape" presStyleLbl="node0" presStyleIdx="0" presStyleCnt="1"/>
      <dgm:spPr/>
      <dgm:t>
        <a:bodyPr/>
        <a:lstStyle/>
        <a:p>
          <a:endParaRPr lang="en-US"/>
        </a:p>
      </dgm:t>
    </dgm:pt>
    <dgm:pt modelId="{5F3D0F46-EC3D-463D-88DC-A112212ED3A6}" type="pres">
      <dgm:prSet presAssocID="{7C6C72DF-6230-4BE4-AC3A-A7DB80A1CF9B}" presName="parTrans" presStyleLbl="sibTrans2D1" presStyleIdx="0" presStyleCnt="5"/>
      <dgm:spPr/>
      <dgm:t>
        <a:bodyPr/>
        <a:lstStyle/>
        <a:p>
          <a:endParaRPr lang="en-US"/>
        </a:p>
      </dgm:t>
    </dgm:pt>
    <dgm:pt modelId="{8B2CD8BE-F7B8-47AF-B51C-A72D58EAFABD}" type="pres">
      <dgm:prSet presAssocID="{7C6C72DF-6230-4BE4-AC3A-A7DB80A1CF9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8C2A786-2CBF-4650-8391-9C545010208B}" type="pres">
      <dgm:prSet presAssocID="{4D0EC27E-EBEB-439A-97E6-FA64F3A06C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A2916-ECA7-4FD6-BD81-2A3F96FB2939}" type="pres">
      <dgm:prSet presAssocID="{DB18B2E8-6595-4241-B4F0-1424D2C443D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4B2E5CA5-A246-42ED-9DC4-8004DE286694}" type="pres">
      <dgm:prSet presAssocID="{DB18B2E8-6595-4241-B4F0-1424D2C443D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99B012A-AA1C-42E1-B8D1-64D2FA7BFBE7}" type="pres">
      <dgm:prSet presAssocID="{0E0F0A16-6B95-4CC3-8DDA-47929991BD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7D96C-7C5E-424E-83DD-3ED0A85B3123}" type="pres">
      <dgm:prSet presAssocID="{3EE326C8-A406-4588-A37C-C47CB45D16D1}" presName="parTrans" presStyleLbl="sibTrans2D1" presStyleIdx="2" presStyleCnt="5"/>
      <dgm:spPr/>
      <dgm:t>
        <a:bodyPr/>
        <a:lstStyle/>
        <a:p>
          <a:endParaRPr lang="en-US"/>
        </a:p>
      </dgm:t>
    </dgm:pt>
    <dgm:pt modelId="{223A3005-CA84-4173-940D-B95BCD317CE4}" type="pres">
      <dgm:prSet presAssocID="{3EE326C8-A406-4588-A37C-C47CB45D16D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5A3C426-34EF-4E51-BAA5-F481D147A8F1}" type="pres">
      <dgm:prSet presAssocID="{7ECD2018-6FDC-4F10-9F7B-A5146F3995E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74181-C5CB-42AE-B7CB-E04863EAABB1}" type="pres">
      <dgm:prSet presAssocID="{5A47F60A-79BC-410F-824F-105E44158B25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1C94CC6-F182-4AD5-944A-63884FC40BBA}" type="pres">
      <dgm:prSet presAssocID="{5A47F60A-79BC-410F-824F-105E44158B2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E9DEE2F-E6AA-4E6A-8D95-74369DB0B137}" type="pres">
      <dgm:prSet presAssocID="{FBD04BC3-79CA-4BBC-81FC-22523F3CED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AC505-BBB1-45F7-9C61-DC4E58E9B091}" type="pres">
      <dgm:prSet presAssocID="{B828FD2B-9DF4-4138-9BA1-C8C8F9980D9B}" presName="parTrans" presStyleLbl="sibTrans2D1" presStyleIdx="4" presStyleCnt="5"/>
      <dgm:spPr/>
      <dgm:t>
        <a:bodyPr/>
        <a:lstStyle/>
        <a:p>
          <a:endParaRPr lang="en-US"/>
        </a:p>
      </dgm:t>
    </dgm:pt>
    <dgm:pt modelId="{8DAF43F2-63DC-4453-8B7E-40C04AB09444}" type="pres">
      <dgm:prSet presAssocID="{B828FD2B-9DF4-4138-9BA1-C8C8F9980D9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A72D45A-279A-4D60-B45C-01FE6DDF6BF7}" type="pres">
      <dgm:prSet presAssocID="{30835951-56AB-426D-BD86-4677CB26B00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1D5C8C-E5EA-4A51-8B6D-B6A6BDE9091B}" srcId="{C536005B-A0D6-4E9A-96E5-FCB8B7803B80}" destId="{FBD04BC3-79CA-4BBC-81FC-22523F3CED6F}" srcOrd="3" destOrd="0" parTransId="{5A47F60A-79BC-410F-824F-105E44158B25}" sibTransId="{AC6B46FC-9DEA-43E3-A7E4-6F5A7EC6E3C9}"/>
    <dgm:cxn modelId="{05E11DDF-262B-4B29-997D-7951547B7990}" type="presOf" srcId="{B828FD2B-9DF4-4138-9BA1-C8C8F9980D9B}" destId="{8DAF43F2-63DC-4453-8B7E-40C04AB09444}" srcOrd="1" destOrd="0" presId="urn:microsoft.com/office/officeart/2005/8/layout/radial5"/>
    <dgm:cxn modelId="{ED4889EB-56A7-4537-8378-356A0BFA7370}" type="presOf" srcId="{B828FD2B-9DF4-4138-9BA1-C8C8F9980D9B}" destId="{AEAAC505-BBB1-45F7-9C61-DC4E58E9B091}" srcOrd="0" destOrd="0" presId="urn:microsoft.com/office/officeart/2005/8/layout/radial5"/>
    <dgm:cxn modelId="{C63BD83A-0949-4B95-97FB-76C3D76449B6}" type="presOf" srcId="{745B6771-EDE9-40BA-9C83-A48AD99AC8D1}" destId="{EBD27F80-8215-4326-820E-3E1FFBEB4FD5}" srcOrd="0" destOrd="0" presId="urn:microsoft.com/office/officeart/2005/8/layout/radial5"/>
    <dgm:cxn modelId="{41666448-A9ED-4E5C-9D3B-DD0C97ABB8D1}" srcId="{C536005B-A0D6-4E9A-96E5-FCB8B7803B80}" destId="{4D0EC27E-EBEB-439A-97E6-FA64F3A06C81}" srcOrd="0" destOrd="0" parTransId="{7C6C72DF-6230-4BE4-AC3A-A7DB80A1CF9B}" sibTransId="{1B5CA772-0037-48E0-A966-C61E61375CE0}"/>
    <dgm:cxn modelId="{07A77E67-4F7B-45C8-B6EA-A4D38DB0A00E}" type="presOf" srcId="{FBD04BC3-79CA-4BBC-81FC-22523F3CED6F}" destId="{8E9DEE2F-E6AA-4E6A-8D95-74369DB0B137}" srcOrd="0" destOrd="0" presId="urn:microsoft.com/office/officeart/2005/8/layout/radial5"/>
    <dgm:cxn modelId="{1DFCB55E-C82F-4CDC-A2CF-ACA4C1DD9CE9}" type="presOf" srcId="{7ECD2018-6FDC-4F10-9F7B-A5146F3995E2}" destId="{05A3C426-34EF-4E51-BAA5-F481D147A8F1}" srcOrd="0" destOrd="0" presId="urn:microsoft.com/office/officeart/2005/8/layout/radial5"/>
    <dgm:cxn modelId="{3E06D56D-D3FD-4AFA-9FB2-96AECEF18108}" srcId="{C536005B-A0D6-4E9A-96E5-FCB8B7803B80}" destId="{7ECD2018-6FDC-4F10-9F7B-A5146F3995E2}" srcOrd="2" destOrd="0" parTransId="{3EE326C8-A406-4588-A37C-C47CB45D16D1}" sibTransId="{64EE0D79-AE20-4AE8-908E-5EE2B169DC47}"/>
    <dgm:cxn modelId="{A1770BEA-A282-43D3-B223-349881F81841}" type="presOf" srcId="{3EE326C8-A406-4588-A37C-C47CB45D16D1}" destId="{02D7D96C-7C5E-424E-83DD-3ED0A85B3123}" srcOrd="0" destOrd="0" presId="urn:microsoft.com/office/officeart/2005/8/layout/radial5"/>
    <dgm:cxn modelId="{549805EB-65E4-4785-B88B-A1BC94166C50}" type="presOf" srcId="{5A47F60A-79BC-410F-824F-105E44158B25}" destId="{E1C94CC6-F182-4AD5-944A-63884FC40BBA}" srcOrd="1" destOrd="0" presId="urn:microsoft.com/office/officeart/2005/8/layout/radial5"/>
    <dgm:cxn modelId="{1A8F5403-E77C-4809-ABB3-CB0B7535C734}" srcId="{745B6771-EDE9-40BA-9C83-A48AD99AC8D1}" destId="{C536005B-A0D6-4E9A-96E5-FCB8B7803B80}" srcOrd="0" destOrd="0" parTransId="{B234784C-BC19-40D7-8C09-F8D6E16B6E73}" sibTransId="{E6C72361-8844-4615-A73E-BECF44808637}"/>
    <dgm:cxn modelId="{B048CBC2-202C-422E-9FFB-86C7ED1E84E9}" type="presOf" srcId="{DB18B2E8-6595-4241-B4F0-1424D2C443D2}" destId="{16EA2916-ECA7-4FD6-BD81-2A3F96FB2939}" srcOrd="0" destOrd="0" presId="urn:microsoft.com/office/officeart/2005/8/layout/radial5"/>
    <dgm:cxn modelId="{AE4346FE-A591-43FE-83D4-C5838830E130}" type="presOf" srcId="{DB18B2E8-6595-4241-B4F0-1424D2C443D2}" destId="{4B2E5CA5-A246-42ED-9DC4-8004DE286694}" srcOrd="1" destOrd="0" presId="urn:microsoft.com/office/officeart/2005/8/layout/radial5"/>
    <dgm:cxn modelId="{FDDBCA13-9EC7-4D7C-B300-B77B172993F0}" type="presOf" srcId="{5A47F60A-79BC-410F-824F-105E44158B25}" destId="{92F74181-C5CB-42AE-B7CB-E04863EAABB1}" srcOrd="0" destOrd="0" presId="urn:microsoft.com/office/officeart/2005/8/layout/radial5"/>
    <dgm:cxn modelId="{3E5B8ECA-D50E-4BAD-A0C7-F4B77E090CB0}" type="presOf" srcId="{30835951-56AB-426D-BD86-4677CB26B00E}" destId="{EA72D45A-279A-4D60-B45C-01FE6DDF6BF7}" srcOrd="0" destOrd="0" presId="urn:microsoft.com/office/officeart/2005/8/layout/radial5"/>
    <dgm:cxn modelId="{4ED907D9-BC75-4AD5-B092-632F094EE9BC}" srcId="{C536005B-A0D6-4E9A-96E5-FCB8B7803B80}" destId="{0E0F0A16-6B95-4CC3-8DDA-47929991BD7E}" srcOrd="1" destOrd="0" parTransId="{DB18B2E8-6595-4241-B4F0-1424D2C443D2}" sibTransId="{7CBA37D7-DF1A-439F-A0CD-5F15CBB7E09D}"/>
    <dgm:cxn modelId="{D732B8A4-7A77-48E9-BBB2-A2D70B77AF7D}" srcId="{C536005B-A0D6-4E9A-96E5-FCB8B7803B80}" destId="{30835951-56AB-426D-BD86-4677CB26B00E}" srcOrd="4" destOrd="0" parTransId="{B828FD2B-9DF4-4138-9BA1-C8C8F9980D9B}" sibTransId="{268CDDEE-F8D5-419D-BCCD-1E384F861F48}"/>
    <dgm:cxn modelId="{34212A73-DADD-4440-B54F-5ABB5D4C0113}" type="presOf" srcId="{0E0F0A16-6B95-4CC3-8DDA-47929991BD7E}" destId="{299B012A-AA1C-42E1-B8D1-64D2FA7BFBE7}" srcOrd="0" destOrd="0" presId="urn:microsoft.com/office/officeart/2005/8/layout/radial5"/>
    <dgm:cxn modelId="{B07874D6-8934-4217-B334-8BEEFE3264DB}" type="presOf" srcId="{C536005B-A0D6-4E9A-96E5-FCB8B7803B80}" destId="{FDA50DA4-3A3C-48CB-B34C-C4AE658683B8}" srcOrd="0" destOrd="0" presId="urn:microsoft.com/office/officeart/2005/8/layout/radial5"/>
    <dgm:cxn modelId="{177E03F0-FAA1-4337-B499-F0F4C5659B66}" type="presOf" srcId="{3EE326C8-A406-4588-A37C-C47CB45D16D1}" destId="{223A3005-CA84-4173-940D-B95BCD317CE4}" srcOrd="1" destOrd="0" presId="urn:microsoft.com/office/officeart/2005/8/layout/radial5"/>
    <dgm:cxn modelId="{0ED8D024-4FCB-4344-9E8A-2A87B782F65E}" type="presOf" srcId="{7C6C72DF-6230-4BE4-AC3A-A7DB80A1CF9B}" destId="{8B2CD8BE-F7B8-47AF-B51C-A72D58EAFABD}" srcOrd="1" destOrd="0" presId="urn:microsoft.com/office/officeart/2005/8/layout/radial5"/>
    <dgm:cxn modelId="{87C6BBC0-2F64-49FE-A585-107C3CD7B324}" type="presOf" srcId="{7C6C72DF-6230-4BE4-AC3A-A7DB80A1CF9B}" destId="{5F3D0F46-EC3D-463D-88DC-A112212ED3A6}" srcOrd="0" destOrd="0" presId="urn:microsoft.com/office/officeart/2005/8/layout/radial5"/>
    <dgm:cxn modelId="{5202059F-0F2E-4C7C-824D-D4FD90F74C1A}" type="presOf" srcId="{4D0EC27E-EBEB-439A-97E6-FA64F3A06C81}" destId="{58C2A786-2CBF-4650-8391-9C545010208B}" srcOrd="0" destOrd="0" presId="urn:microsoft.com/office/officeart/2005/8/layout/radial5"/>
    <dgm:cxn modelId="{BB7AC6B2-A433-49FB-8C28-F6D368AC23E0}" type="presParOf" srcId="{EBD27F80-8215-4326-820E-3E1FFBEB4FD5}" destId="{FDA50DA4-3A3C-48CB-B34C-C4AE658683B8}" srcOrd="0" destOrd="0" presId="urn:microsoft.com/office/officeart/2005/8/layout/radial5"/>
    <dgm:cxn modelId="{FEE46B7F-319D-49FD-81B1-A846EB3F2B31}" type="presParOf" srcId="{EBD27F80-8215-4326-820E-3E1FFBEB4FD5}" destId="{5F3D0F46-EC3D-463D-88DC-A112212ED3A6}" srcOrd="1" destOrd="0" presId="urn:microsoft.com/office/officeart/2005/8/layout/radial5"/>
    <dgm:cxn modelId="{33DEDBF3-63B7-46DA-A40D-D24B5BD22778}" type="presParOf" srcId="{5F3D0F46-EC3D-463D-88DC-A112212ED3A6}" destId="{8B2CD8BE-F7B8-47AF-B51C-A72D58EAFABD}" srcOrd="0" destOrd="0" presId="urn:microsoft.com/office/officeart/2005/8/layout/radial5"/>
    <dgm:cxn modelId="{8FF1133A-24B7-48F2-AB63-08D36E5DEF3A}" type="presParOf" srcId="{EBD27F80-8215-4326-820E-3E1FFBEB4FD5}" destId="{58C2A786-2CBF-4650-8391-9C545010208B}" srcOrd="2" destOrd="0" presId="urn:microsoft.com/office/officeart/2005/8/layout/radial5"/>
    <dgm:cxn modelId="{A68978DB-6E10-48AC-AA50-28C03B764413}" type="presParOf" srcId="{EBD27F80-8215-4326-820E-3E1FFBEB4FD5}" destId="{16EA2916-ECA7-4FD6-BD81-2A3F96FB2939}" srcOrd="3" destOrd="0" presId="urn:microsoft.com/office/officeart/2005/8/layout/radial5"/>
    <dgm:cxn modelId="{7D50EF4D-AB15-4434-BDD5-5993E07376D2}" type="presParOf" srcId="{16EA2916-ECA7-4FD6-BD81-2A3F96FB2939}" destId="{4B2E5CA5-A246-42ED-9DC4-8004DE286694}" srcOrd="0" destOrd="0" presId="urn:microsoft.com/office/officeart/2005/8/layout/radial5"/>
    <dgm:cxn modelId="{72B55DDA-5680-4E4A-B402-EF0EEBAF9387}" type="presParOf" srcId="{EBD27F80-8215-4326-820E-3E1FFBEB4FD5}" destId="{299B012A-AA1C-42E1-B8D1-64D2FA7BFBE7}" srcOrd="4" destOrd="0" presId="urn:microsoft.com/office/officeart/2005/8/layout/radial5"/>
    <dgm:cxn modelId="{B9C3C688-F159-4327-9A9E-C5B54C842B36}" type="presParOf" srcId="{EBD27F80-8215-4326-820E-3E1FFBEB4FD5}" destId="{02D7D96C-7C5E-424E-83DD-3ED0A85B3123}" srcOrd="5" destOrd="0" presId="urn:microsoft.com/office/officeart/2005/8/layout/radial5"/>
    <dgm:cxn modelId="{AE7D59D2-31D3-458A-889F-3E4BEEAB1694}" type="presParOf" srcId="{02D7D96C-7C5E-424E-83DD-3ED0A85B3123}" destId="{223A3005-CA84-4173-940D-B95BCD317CE4}" srcOrd="0" destOrd="0" presId="urn:microsoft.com/office/officeart/2005/8/layout/radial5"/>
    <dgm:cxn modelId="{335502C8-5BE6-44FC-B7C4-ABA02DA2854F}" type="presParOf" srcId="{EBD27F80-8215-4326-820E-3E1FFBEB4FD5}" destId="{05A3C426-34EF-4E51-BAA5-F481D147A8F1}" srcOrd="6" destOrd="0" presId="urn:microsoft.com/office/officeart/2005/8/layout/radial5"/>
    <dgm:cxn modelId="{4FA13D91-D2E3-4076-AEBE-ECA8789900F6}" type="presParOf" srcId="{EBD27F80-8215-4326-820E-3E1FFBEB4FD5}" destId="{92F74181-C5CB-42AE-B7CB-E04863EAABB1}" srcOrd="7" destOrd="0" presId="urn:microsoft.com/office/officeart/2005/8/layout/radial5"/>
    <dgm:cxn modelId="{FF393CAA-C300-43FD-8339-65E14DBF54D3}" type="presParOf" srcId="{92F74181-C5CB-42AE-B7CB-E04863EAABB1}" destId="{E1C94CC6-F182-4AD5-944A-63884FC40BBA}" srcOrd="0" destOrd="0" presId="urn:microsoft.com/office/officeart/2005/8/layout/radial5"/>
    <dgm:cxn modelId="{A2A66D4C-D994-4F8F-9A6D-4564DAAC521E}" type="presParOf" srcId="{EBD27F80-8215-4326-820E-3E1FFBEB4FD5}" destId="{8E9DEE2F-E6AA-4E6A-8D95-74369DB0B137}" srcOrd="8" destOrd="0" presId="urn:microsoft.com/office/officeart/2005/8/layout/radial5"/>
    <dgm:cxn modelId="{3FFF8516-82A2-4948-B14B-05D360520706}" type="presParOf" srcId="{EBD27F80-8215-4326-820E-3E1FFBEB4FD5}" destId="{AEAAC505-BBB1-45F7-9C61-DC4E58E9B091}" srcOrd="9" destOrd="0" presId="urn:microsoft.com/office/officeart/2005/8/layout/radial5"/>
    <dgm:cxn modelId="{CE41C5B4-9371-48A2-816C-B953FF3FD8B1}" type="presParOf" srcId="{AEAAC505-BBB1-45F7-9C61-DC4E58E9B091}" destId="{8DAF43F2-63DC-4453-8B7E-40C04AB09444}" srcOrd="0" destOrd="0" presId="urn:microsoft.com/office/officeart/2005/8/layout/radial5"/>
    <dgm:cxn modelId="{68A6AF1A-1E98-4B74-8B12-EB0B73B8536A}" type="presParOf" srcId="{EBD27F80-8215-4326-820E-3E1FFBEB4FD5}" destId="{EA72D45A-279A-4D60-B45C-01FE6DDF6BF7}" srcOrd="1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DEB2D0-E751-4F6E-86E5-992844A7D8F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727620-1561-4A12-8928-0B78F6E1F736}">
      <dgm:prSet phldrT="[Text]"/>
      <dgm:spPr/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মেরুদন্ডী প্রানীর শ্রেণী বিভাগ</a:t>
          </a:r>
          <a:endParaRPr lang="en-US" dirty="0"/>
        </a:p>
      </dgm:t>
    </dgm:pt>
    <dgm:pt modelId="{AD25F4ED-CD53-4682-BBB7-BC3977B832EC}" type="parTrans" cxnId="{4B2EDE03-40ED-4DFC-BDAF-1BFB3B8AA971}">
      <dgm:prSet/>
      <dgm:spPr/>
      <dgm:t>
        <a:bodyPr/>
        <a:lstStyle/>
        <a:p>
          <a:endParaRPr lang="en-US"/>
        </a:p>
      </dgm:t>
    </dgm:pt>
    <dgm:pt modelId="{5CFEABDC-88A1-4E8D-9B23-B871C4882398}" type="sibTrans" cxnId="{4B2EDE03-40ED-4DFC-BDAF-1BFB3B8AA971}">
      <dgm:prSet/>
      <dgm:spPr/>
      <dgm:t>
        <a:bodyPr/>
        <a:lstStyle/>
        <a:p>
          <a:endParaRPr lang="en-US"/>
        </a:p>
      </dgm:t>
    </dgm:pt>
    <dgm:pt modelId="{0431B005-313C-4A28-B006-CE005C1B4BE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B43E122-42EB-435C-B69E-47D54004E33F}" type="parTrans" cxnId="{1A19B0DB-6780-4E18-97D4-6E52301343B5}">
      <dgm:prSet/>
      <dgm:spPr/>
      <dgm:t>
        <a:bodyPr/>
        <a:lstStyle/>
        <a:p>
          <a:endParaRPr lang="en-US"/>
        </a:p>
      </dgm:t>
    </dgm:pt>
    <dgm:pt modelId="{A8FF3668-D39D-46B5-88F8-FE94157E689F}" type="sibTrans" cxnId="{1A19B0DB-6780-4E18-97D4-6E52301343B5}">
      <dgm:prSet/>
      <dgm:spPr/>
      <dgm:t>
        <a:bodyPr/>
        <a:lstStyle/>
        <a:p>
          <a:endParaRPr lang="en-US"/>
        </a:p>
      </dgm:t>
    </dgm:pt>
    <dgm:pt modelId="{DBA724E9-6C5D-4EFE-984D-C1E3E8F589D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09552A2B-405B-4D1F-B84F-1F1F2EDA5C19}" type="parTrans" cxnId="{5DA8BFB3-85C1-4AA0-A88F-66BDDC00CFFF}">
      <dgm:prSet/>
      <dgm:spPr/>
      <dgm:t>
        <a:bodyPr/>
        <a:lstStyle/>
        <a:p>
          <a:endParaRPr lang="en-US"/>
        </a:p>
      </dgm:t>
    </dgm:pt>
    <dgm:pt modelId="{B55E1A76-6A2A-4AD6-A190-755D25B1E2C2}" type="sibTrans" cxnId="{5DA8BFB3-85C1-4AA0-A88F-66BDDC00CFFF}">
      <dgm:prSet/>
      <dgm:spPr/>
      <dgm:t>
        <a:bodyPr/>
        <a:lstStyle/>
        <a:p>
          <a:endParaRPr lang="en-US"/>
        </a:p>
      </dgm:t>
    </dgm:pt>
    <dgm:pt modelId="{605EB5FE-AAB1-411B-964F-971939ECDEC6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355423C-90F2-44E9-B04F-787A71D7F54B}" type="parTrans" cxnId="{539ED7B0-0D33-4F7A-B1A9-91C5C26F93F6}">
      <dgm:prSet/>
      <dgm:spPr/>
      <dgm:t>
        <a:bodyPr/>
        <a:lstStyle/>
        <a:p>
          <a:endParaRPr lang="en-US"/>
        </a:p>
      </dgm:t>
    </dgm:pt>
    <dgm:pt modelId="{550C0DE4-F9E2-416D-AA95-C02BD9946FA0}" type="sibTrans" cxnId="{539ED7B0-0D33-4F7A-B1A9-91C5C26F93F6}">
      <dgm:prSet/>
      <dgm:spPr/>
      <dgm:t>
        <a:bodyPr/>
        <a:lstStyle/>
        <a:p>
          <a:endParaRPr lang="en-US"/>
        </a:p>
      </dgm:t>
    </dgm:pt>
    <dgm:pt modelId="{C3AE63B3-77D8-4367-A49B-9B9BD0F4FC3C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BDE2737-76D0-4F19-83F5-A5DD7348ECF0}" type="parTrans" cxnId="{4E8D7711-67DD-4D35-B0E0-AB07492C6616}">
      <dgm:prSet/>
      <dgm:spPr/>
      <dgm:t>
        <a:bodyPr/>
        <a:lstStyle/>
        <a:p>
          <a:endParaRPr lang="en-US"/>
        </a:p>
      </dgm:t>
    </dgm:pt>
    <dgm:pt modelId="{C2B18460-6C45-4768-A4D4-69F5E4AA5194}" type="sibTrans" cxnId="{4E8D7711-67DD-4D35-B0E0-AB07492C6616}">
      <dgm:prSet/>
      <dgm:spPr/>
      <dgm:t>
        <a:bodyPr/>
        <a:lstStyle/>
        <a:p>
          <a:endParaRPr lang="en-US"/>
        </a:p>
      </dgm:t>
    </dgm:pt>
    <dgm:pt modelId="{F8396F56-9692-458F-BA7D-DBCA06019B49}">
      <dgm:prSet/>
      <dgm:spPr/>
      <dgm:t>
        <a:bodyPr/>
        <a:lstStyle/>
        <a:p>
          <a:endParaRPr lang="en-US"/>
        </a:p>
      </dgm:t>
    </dgm:pt>
    <dgm:pt modelId="{A1BF5EBF-FE95-4842-93AC-F27D32C7A0CF}" type="parTrans" cxnId="{70BF4246-B618-415A-A4AB-FE132DAAB1D6}">
      <dgm:prSet/>
      <dgm:spPr/>
      <dgm:t>
        <a:bodyPr/>
        <a:lstStyle/>
        <a:p>
          <a:endParaRPr lang="en-US"/>
        </a:p>
      </dgm:t>
    </dgm:pt>
    <dgm:pt modelId="{EE3B4ABB-6B4C-409B-B6E3-136AFA3E8C7C}" type="sibTrans" cxnId="{70BF4246-B618-415A-A4AB-FE132DAAB1D6}">
      <dgm:prSet/>
      <dgm:spPr/>
      <dgm:t>
        <a:bodyPr/>
        <a:lstStyle/>
        <a:p>
          <a:endParaRPr lang="en-US"/>
        </a:p>
      </dgm:t>
    </dgm:pt>
    <dgm:pt modelId="{FFE5ACBD-189C-4E06-A759-9412B9375963}">
      <dgm:prSet/>
      <dgm:spPr/>
      <dgm:t>
        <a:bodyPr/>
        <a:lstStyle/>
        <a:p>
          <a:endParaRPr lang="en-US"/>
        </a:p>
      </dgm:t>
    </dgm:pt>
    <dgm:pt modelId="{68EC0BBC-A1BA-43BF-8804-E481A1A76FF9}" type="parTrans" cxnId="{9DDC0223-D3B4-45B7-B317-0AC3260BBDFF}">
      <dgm:prSet/>
      <dgm:spPr/>
      <dgm:t>
        <a:bodyPr/>
        <a:lstStyle/>
        <a:p>
          <a:endParaRPr lang="en-US"/>
        </a:p>
      </dgm:t>
    </dgm:pt>
    <dgm:pt modelId="{2621DE40-9180-4AAB-9921-A4E9ACC5505A}" type="sibTrans" cxnId="{9DDC0223-D3B4-45B7-B317-0AC3260BBDFF}">
      <dgm:prSet/>
      <dgm:spPr/>
      <dgm:t>
        <a:bodyPr/>
        <a:lstStyle/>
        <a:p>
          <a:endParaRPr lang="en-US"/>
        </a:p>
      </dgm:t>
    </dgm:pt>
    <dgm:pt modelId="{B1711655-F28D-4530-8FFA-0AF260649F79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C14F89C-CB69-496D-905C-4668323B45B6}" type="sibTrans" cxnId="{8A7C21EE-8EFB-457A-916E-1CFFC6ED02AA}">
      <dgm:prSet/>
      <dgm:spPr/>
      <dgm:t>
        <a:bodyPr/>
        <a:lstStyle/>
        <a:p>
          <a:endParaRPr lang="en-US"/>
        </a:p>
      </dgm:t>
    </dgm:pt>
    <dgm:pt modelId="{26BD739B-098C-4561-ADA6-4CAAAC88A898}" type="parTrans" cxnId="{8A7C21EE-8EFB-457A-916E-1CFFC6ED02AA}">
      <dgm:prSet/>
      <dgm:spPr/>
      <dgm:t>
        <a:bodyPr/>
        <a:lstStyle/>
        <a:p>
          <a:endParaRPr lang="en-US"/>
        </a:p>
      </dgm:t>
    </dgm:pt>
    <dgm:pt modelId="{DDAA3DFB-FC2A-4D44-8AD7-02956495BE4F}" type="pres">
      <dgm:prSet presAssocID="{D2DEB2D0-E751-4F6E-86E5-992844A7D8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40DA4-1AC8-4256-BB13-B5938EAFA075}" type="pres">
      <dgm:prSet presAssocID="{42727620-1561-4A12-8928-0B78F6E1F736}" presName="centerShape" presStyleLbl="node0" presStyleIdx="0" presStyleCnt="1"/>
      <dgm:spPr/>
      <dgm:t>
        <a:bodyPr/>
        <a:lstStyle/>
        <a:p>
          <a:endParaRPr lang="en-US"/>
        </a:p>
      </dgm:t>
    </dgm:pt>
    <dgm:pt modelId="{05A50F20-73DD-4A24-974F-4C7DDE919CB5}" type="pres">
      <dgm:prSet presAssocID="{26BD739B-098C-4561-ADA6-4CAAAC88A898}" presName="Name9" presStyleLbl="parChTrans1D2" presStyleIdx="0" presStyleCnt="5"/>
      <dgm:spPr/>
      <dgm:t>
        <a:bodyPr/>
        <a:lstStyle/>
        <a:p>
          <a:endParaRPr lang="en-US"/>
        </a:p>
      </dgm:t>
    </dgm:pt>
    <dgm:pt modelId="{2EAC216C-CC3A-4FDD-B64E-F4FB2D0290FF}" type="pres">
      <dgm:prSet presAssocID="{26BD739B-098C-4561-ADA6-4CAAAC88A89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797AB89-0C9F-4660-96D0-49951A41E942}" type="pres">
      <dgm:prSet presAssocID="{B1711655-F28D-4530-8FFA-0AF260649F79}" presName="node" presStyleLbl="node1" presStyleIdx="0" presStyleCnt="5" custScaleX="130469" custScaleY="121286" custRadScaleRad="85151" custRadScaleInc="-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ECBDD-D704-4AC9-A7D6-BFBFE2460450}" type="pres">
      <dgm:prSet presAssocID="{AB43E122-42EB-435C-B69E-47D54004E33F}" presName="Name9" presStyleLbl="parChTrans1D2" presStyleIdx="1" presStyleCnt="5"/>
      <dgm:spPr/>
      <dgm:t>
        <a:bodyPr/>
        <a:lstStyle/>
        <a:p>
          <a:endParaRPr lang="en-US"/>
        </a:p>
      </dgm:t>
    </dgm:pt>
    <dgm:pt modelId="{6E222B17-3EC8-498B-A158-43B1BC65D926}" type="pres">
      <dgm:prSet presAssocID="{AB43E122-42EB-435C-B69E-47D54004E33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AA153DB-C63B-4B75-94C4-4E85683F6589}" type="pres">
      <dgm:prSet presAssocID="{0431B005-313C-4A28-B006-CE005C1B4BEC}" presName="node" presStyleLbl="node1" presStyleIdx="1" presStyleCnt="5" custScaleX="141169" custScaleY="139041" custRadScaleRad="120793" custRadScaleInc="-3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DA96C-2926-44FF-8ABA-4725B090A3F3}" type="pres">
      <dgm:prSet presAssocID="{7BDE2737-76D0-4F19-83F5-A5DD7348ECF0}" presName="Name9" presStyleLbl="parChTrans1D2" presStyleIdx="2" presStyleCnt="5"/>
      <dgm:spPr/>
      <dgm:t>
        <a:bodyPr/>
        <a:lstStyle/>
        <a:p>
          <a:endParaRPr lang="en-US"/>
        </a:p>
      </dgm:t>
    </dgm:pt>
    <dgm:pt modelId="{F78AFAF6-5814-496D-99AB-7AF7AAADF966}" type="pres">
      <dgm:prSet presAssocID="{7BDE2737-76D0-4F19-83F5-A5DD7348ECF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635B449-B8DE-499C-BF29-A21B449EC73F}" type="pres">
      <dgm:prSet presAssocID="{C3AE63B3-77D8-4367-A49B-9B9BD0F4FC3C}" presName="node" presStyleLbl="node1" presStyleIdx="2" presStyleCnt="5" custScaleX="121106" custScaleY="161199" custRadScaleRad="126644" custRadScaleInc="-38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8DDD0-36F6-46BE-B56D-CB94AE38EDA7}" type="pres">
      <dgm:prSet presAssocID="{09552A2B-405B-4D1F-B84F-1F1F2EDA5C19}" presName="Name9" presStyleLbl="parChTrans1D2" presStyleIdx="3" presStyleCnt="5"/>
      <dgm:spPr/>
      <dgm:t>
        <a:bodyPr/>
        <a:lstStyle/>
        <a:p>
          <a:endParaRPr lang="en-US"/>
        </a:p>
      </dgm:t>
    </dgm:pt>
    <dgm:pt modelId="{DE62527B-B1F0-4574-B020-456EF1AAD274}" type="pres">
      <dgm:prSet presAssocID="{09552A2B-405B-4D1F-B84F-1F1F2EDA5C1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B9E8E59-93E7-4051-8535-FE444F277987}" type="pres">
      <dgm:prSet presAssocID="{DBA724E9-6C5D-4EFE-984D-C1E3E8F589D2}" presName="node" presStyleLbl="node1" presStyleIdx="3" presStyleCnt="5" custScaleX="131379" custScaleY="140007" custRadScaleRad="131149" custRadScaleInc="39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AD88A-50AA-4ED6-9181-F8403F6ECCE4}" type="pres">
      <dgm:prSet presAssocID="{C355423C-90F2-44E9-B04F-787A71D7F54B}" presName="Name9" presStyleLbl="parChTrans1D2" presStyleIdx="4" presStyleCnt="5"/>
      <dgm:spPr/>
      <dgm:t>
        <a:bodyPr/>
        <a:lstStyle/>
        <a:p>
          <a:endParaRPr lang="en-US"/>
        </a:p>
      </dgm:t>
    </dgm:pt>
    <dgm:pt modelId="{0C3D5817-82EE-4EDF-AF01-06D3C80B0B3F}" type="pres">
      <dgm:prSet presAssocID="{C355423C-90F2-44E9-B04F-787A71D7F54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8C94DAB-6347-41D6-AB33-4BC1A71412E5}" type="pres">
      <dgm:prSet presAssocID="{605EB5FE-AAB1-411B-964F-971939ECDEC6}" presName="node" presStyleLbl="node1" presStyleIdx="4" presStyleCnt="5" custScaleX="133810" custScaleY="133810" custRadScaleRad="119674" custRadScaleInc="16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30D7EA-125D-4977-832A-6A57D79A3A95}" type="presOf" srcId="{42727620-1561-4A12-8928-0B78F6E1F736}" destId="{DE540DA4-1AC8-4256-BB13-B5938EAFA075}" srcOrd="0" destOrd="0" presId="urn:microsoft.com/office/officeart/2005/8/layout/radial1"/>
    <dgm:cxn modelId="{49254E91-9C70-4F50-B487-0B705628CA24}" type="presOf" srcId="{09552A2B-405B-4D1F-B84F-1F1F2EDA5C19}" destId="{CF98DDD0-36F6-46BE-B56D-CB94AE38EDA7}" srcOrd="0" destOrd="0" presId="urn:microsoft.com/office/officeart/2005/8/layout/radial1"/>
    <dgm:cxn modelId="{1FA79714-4CE9-4AC5-911A-3259AF5014B5}" type="presOf" srcId="{AB43E122-42EB-435C-B69E-47D54004E33F}" destId="{DCCECBDD-D704-4AC9-A7D6-BFBFE2460450}" srcOrd="0" destOrd="0" presId="urn:microsoft.com/office/officeart/2005/8/layout/radial1"/>
    <dgm:cxn modelId="{DF964C08-B39A-4F80-94A5-5047FBB1EB5C}" type="presOf" srcId="{09552A2B-405B-4D1F-B84F-1F1F2EDA5C19}" destId="{DE62527B-B1F0-4574-B020-456EF1AAD274}" srcOrd="1" destOrd="0" presId="urn:microsoft.com/office/officeart/2005/8/layout/radial1"/>
    <dgm:cxn modelId="{98414A14-0902-4168-B0C3-A647893FDF0A}" type="presOf" srcId="{D2DEB2D0-E751-4F6E-86E5-992844A7D8F1}" destId="{DDAA3DFB-FC2A-4D44-8AD7-02956495BE4F}" srcOrd="0" destOrd="0" presId="urn:microsoft.com/office/officeart/2005/8/layout/radial1"/>
    <dgm:cxn modelId="{1A19B0DB-6780-4E18-97D4-6E52301343B5}" srcId="{42727620-1561-4A12-8928-0B78F6E1F736}" destId="{0431B005-313C-4A28-B006-CE005C1B4BEC}" srcOrd="1" destOrd="0" parTransId="{AB43E122-42EB-435C-B69E-47D54004E33F}" sibTransId="{A8FF3668-D39D-46B5-88F8-FE94157E689F}"/>
    <dgm:cxn modelId="{539ED7B0-0D33-4F7A-B1A9-91C5C26F93F6}" srcId="{42727620-1561-4A12-8928-0B78F6E1F736}" destId="{605EB5FE-AAB1-411B-964F-971939ECDEC6}" srcOrd="4" destOrd="0" parTransId="{C355423C-90F2-44E9-B04F-787A71D7F54B}" sibTransId="{550C0DE4-F9E2-416D-AA95-C02BD9946FA0}"/>
    <dgm:cxn modelId="{881BB075-C2D8-47AD-BF7A-55C4864203ED}" type="presOf" srcId="{26BD739B-098C-4561-ADA6-4CAAAC88A898}" destId="{05A50F20-73DD-4A24-974F-4C7DDE919CB5}" srcOrd="0" destOrd="0" presId="urn:microsoft.com/office/officeart/2005/8/layout/radial1"/>
    <dgm:cxn modelId="{284826D6-92B7-4A3F-ABAC-680149259B43}" type="presOf" srcId="{C355423C-90F2-44E9-B04F-787A71D7F54B}" destId="{0C3D5817-82EE-4EDF-AF01-06D3C80B0B3F}" srcOrd="1" destOrd="0" presId="urn:microsoft.com/office/officeart/2005/8/layout/radial1"/>
    <dgm:cxn modelId="{6005AB9D-F62C-4CD8-BDDF-3A3A6F7AF0C8}" type="presOf" srcId="{26BD739B-098C-4561-ADA6-4CAAAC88A898}" destId="{2EAC216C-CC3A-4FDD-B64E-F4FB2D0290FF}" srcOrd="1" destOrd="0" presId="urn:microsoft.com/office/officeart/2005/8/layout/radial1"/>
    <dgm:cxn modelId="{6249B3DD-7BDC-4CF6-B342-6DA5E56CE6E4}" type="presOf" srcId="{AB43E122-42EB-435C-B69E-47D54004E33F}" destId="{6E222B17-3EC8-498B-A158-43B1BC65D926}" srcOrd="1" destOrd="0" presId="urn:microsoft.com/office/officeart/2005/8/layout/radial1"/>
    <dgm:cxn modelId="{537FBF95-8E85-4CDE-B93E-9E89A93056C6}" type="presOf" srcId="{B1711655-F28D-4530-8FFA-0AF260649F79}" destId="{C797AB89-0C9F-4660-96D0-49951A41E942}" srcOrd="0" destOrd="0" presId="urn:microsoft.com/office/officeart/2005/8/layout/radial1"/>
    <dgm:cxn modelId="{2C09B6DD-8854-4533-9754-6EE354C20B1D}" type="presOf" srcId="{7BDE2737-76D0-4F19-83F5-A5DD7348ECF0}" destId="{4E4DA96C-2926-44FF-8ABA-4725B090A3F3}" srcOrd="0" destOrd="0" presId="urn:microsoft.com/office/officeart/2005/8/layout/radial1"/>
    <dgm:cxn modelId="{F6552445-EE03-4EB1-8703-90660BBD1AB2}" type="presOf" srcId="{0431B005-313C-4A28-B006-CE005C1B4BEC}" destId="{4AA153DB-C63B-4B75-94C4-4E85683F6589}" srcOrd="0" destOrd="0" presId="urn:microsoft.com/office/officeart/2005/8/layout/radial1"/>
    <dgm:cxn modelId="{4B2EDE03-40ED-4DFC-BDAF-1BFB3B8AA971}" srcId="{D2DEB2D0-E751-4F6E-86E5-992844A7D8F1}" destId="{42727620-1561-4A12-8928-0B78F6E1F736}" srcOrd="0" destOrd="0" parTransId="{AD25F4ED-CD53-4682-BBB7-BC3977B832EC}" sibTransId="{5CFEABDC-88A1-4E8D-9B23-B871C4882398}"/>
    <dgm:cxn modelId="{8F2B0C86-6E86-4CF6-ACBB-0B1B196BD577}" type="presOf" srcId="{605EB5FE-AAB1-411B-964F-971939ECDEC6}" destId="{58C94DAB-6347-41D6-AB33-4BC1A71412E5}" srcOrd="0" destOrd="0" presId="urn:microsoft.com/office/officeart/2005/8/layout/radial1"/>
    <dgm:cxn modelId="{8A7C21EE-8EFB-457A-916E-1CFFC6ED02AA}" srcId="{42727620-1561-4A12-8928-0B78F6E1F736}" destId="{B1711655-F28D-4530-8FFA-0AF260649F79}" srcOrd="0" destOrd="0" parTransId="{26BD739B-098C-4561-ADA6-4CAAAC88A898}" sibTransId="{1C14F89C-CB69-496D-905C-4668323B45B6}"/>
    <dgm:cxn modelId="{4AB81FAE-2F2C-4CC3-A714-518376E09421}" type="presOf" srcId="{7BDE2737-76D0-4F19-83F5-A5DD7348ECF0}" destId="{F78AFAF6-5814-496D-99AB-7AF7AAADF966}" srcOrd="1" destOrd="0" presId="urn:microsoft.com/office/officeart/2005/8/layout/radial1"/>
    <dgm:cxn modelId="{1D53B349-305B-4BE2-8D4D-479C2F8A140D}" type="presOf" srcId="{C3AE63B3-77D8-4367-A49B-9B9BD0F4FC3C}" destId="{C635B449-B8DE-499C-BF29-A21B449EC73F}" srcOrd="0" destOrd="0" presId="urn:microsoft.com/office/officeart/2005/8/layout/radial1"/>
    <dgm:cxn modelId="{4E8D7711-67DD-4D35-B0E0-AB07492C6616}" srcId="{42727620-1561-4A12-8928-0B78F6E1F736}" destId="{C3AE63B3-77D8-4367-A49B-9B9BD0F4FC3C}" srcOrd="2" destOrd="0" parTransId="{7BDE2737-76D0-4F19-83F5-A5DD7348ECF0}" sibTransId="{C2B18460-6C45-4768-A4D4-69F5E4AA5194}"/>
    <dgm:cxn modelId="{7581D564-1D25-4C9D-B7DD-7F5F7C437A2D}" type="presOf" srcId="{C355423C-90F2-44E9-B04F-787A71D7F54B}" destId="{F88AD88A-50AA-4ED6-9181-F8403F6ECCE4}" srcOrd="0" destOrd="0" presId="urn:microsoft.com/office/officeart/2005/8/layout/radial1"/>
    <dgm:cxn modelId="{70BF4246-B618-415A-A4AB-FE132DAAB1D6}" srcId="{D2DEB2D0-E751-4F6E-86E5-992844A7D8F1}" destId="{F8396F56-9692-458F-BA7D-DBCA06019B49}" srcOrd="1" destOrd="0" parTransId="{A1BF5EBF-FE95-4842-93AC-F27D32C7A0CF}" sibTransId="{EE3B4ABB-6B4C-409B-B6E3-136AFA3E8C7C}"/>
    <dgm:cxn modelId="{5DA8BFB3-85C1-4AA0-A88F-66BDDC00CFFF}" srcId="{42727620-1561-4A12-8928-0B78F6E1F736}" destId="{DBA724E9-6C5D-4EFE-984D-C1E3E8F589D2}" srcOrd="3" destOrd="0" parTransId="{09552A2B-405B-4D1F-B84F-1F1F2EDA5C19}" sibTransId="{B55E1A76-6A2A-4AD6-A190-755D25B1E2C2}"/>
    <dgm:cxn modelId="{9DDC0223-D3B4-45B7-B317-0AC3260BBDFF}" srcId="{D2DEB2D0-E751-4F6E-86E5-992844A7D8F1}" destId="{FFE5ACBD-189C-4E06-A759-9412B9375963}" srcOrd="2" destOrd="0" parTransId="{68EC0BBC-A1BA-43BF-8804-E481A1A76FF9}" sibTransId="{2621DE40-9180-4AAB-9921-A4E9ACC5505A}"/>
    <dgm:cxn modelId="{FE255D37-7559-433B-9F07-FCC83D5F51EB}" type="presOf" srcId="{DBA724E9-6C5D-4EFE-984D-C1E3E8F589D2}" destId="{2B9E8E59-93E7-4051-8535-FE444F277987}" srcOrd="0" destOrd="0" presId="urn:microsoft.com/office/officeart/2005/8/layout/radial1"/>
    <dgm:cxn modelId="{5710F4E8-F3CB-43D4-B467-88D349ADD6C1}" type="presParOf" srcId="{DDAA3DFB-FC2A-4D44-8AD7-02956495BE4F}" destId="{DE540DA4-1AC8-4256-BB13-B5938EAFA075}" srcOrd="0" destOrd="0" presId="urn:microsoft.com/office/officeart/2005/8/layout/radial1"/>
    <dgm:cxn modelId="{98F64ECD-79DE-4799-B9F0-83F17A6E3C74}" type="presParOf" srcId="{DDAA3DFB-FC2A-4D44-8AD7-02956495BE4F}" destId="{05A50F20-73DD-4A24-974F-4C7DDE919CB5}" srcOrd="1" destOrd="0" presId="urn:microsoft.com/office/officeart/2005/8/layout/radial1"/>
    <dgm:cxn modelId="{0FD10DA3-1FFD-4CC5-B875-631F43E9CA81}" type="presParOf" srcId="{05A50F20-73DD-4A24-974F-4C7DDE919CB5}" destId="{2EAC216C-CC3A-4FDD-B64E-F4FB2D0290FF}" srcOrd="0" destOrd="0" presId="urn:microsoft.com/office/officeart/2005/8/layout/radial1"/>
    <dgm:cxn modelId="{38279349-EA25-4DCD-A067-CFD35566E513}" type="presParOf" srcId="{DDAA3DFB-FC2A-4D44-8AD7-02956495BE4F}" destId="{C797AB89-0C9F-4660-96D0-49951A41E942}" srcOrd="2" destOrd="0" presId="urn:microsoft.com/office/officeart/2005/8/layout/radial1"/>
    <dgm:cxn modelId="{D110DD08-0FCF-4165-A147-9B269C0DC18D}" type="presParOf" srcId="{DDAA3DFB-FC2A-4D44-8AD7-02956495BE4F}" destId="{DCCECBDD-D704-4AC9-A7D6-BFBFE2460450}" srcOrd="3" destOrd="0" presId="urn:microsoft.com/office/officeart/2005/8/layout/radial1"/>
    <dgm:cxn modelId="{D1D45BC9-2518-4E5C-98C3-E2EC653CB3C9}" type="presParOf" srcId="{DCCECBDD-D704-4AC9-A7D6-BFBFE2460450}" destId="{6E222B17-3EC8-498B-A158-43B1BC65D926}" srcOrd="0" destOrd="0" presId="urn:microsoft.com/office/officeart/2005/8/layout/radial1"/>
    <dgm:cxn modelId="{497799B1-06AC-4476-B6BE-A57531188352}" type="presParOf" srcId="{DDAA3DFB-FC2A-4D44-8AD7-02956495BE4F}" destId="{4AA153DB-C63B-4B75-94C4-4E85683F6589}" srcOrd="4" destOrd="0" presId="urn:microsoft.com/office/officeart/2005/8/layout/radial1"/>
    <dgm:cxn modelId="{CCB2AA6B-4287-432D-87A5-AA958FDC92C3}" type="presParOf" srcId="{DDAA3DFB-FC2A-4D44-8AD7-02956495BE4F}" destId="{4E4DA96C-2926-44FF-8ABA-4725B090A3F3}" srcOrd="5" destOrd="0" presId="urn:microsoft.com/office/officeart/2005/8/layout/radial1"/>
    <dgm:cxn modelId="{877DC262-2EB6-4E89-852C-F0A650E0748A}" type="presParOf" srcId="{4E4DA96C-2926-44FF-8ABA-4725B090A3F3}" destId="{F78AFAF6-5814-496D-99AB-7AF7AAADF966}" srcOrd="0" destOrd="0" presId="urn:microsoft.com/office/officeart/2005/8/layout/radial1"/>
    <dgm:cxn modelId="{C8A37270-F294-4931-873F-B485D8CC4685}" type="presParOf" srcId="{DDAA3DFB-FC2A-4D44-8AD7-02956495BE4F}" destId="{C635B449-B8DE-499C-BF29-A21B449EC73F}" srcOrd="6" destOrd="0" presId="urn:microsoft.com/office/officeart/2005/8/layout/radial1"/>
    <dgm:cxn modelId="{7404F4B6-2CFA-4098-99AD-6CB951F608EB}" type="presParOf" srcId="{DDAA3DFB-FC2A-4D44-8AD7-02956495BE4F}" destId="{CF98DDD0-36F6-46BE-B56D-CB94AE38EDA7}" srcOrd="7" destOrd="0" presId="urn:microsoft.com/office/officeart/2005/8/layout/radial1"/>
    <dgm:cxn modelId="{9C0FE1E3-1FF5-45CB-9F64-BD02915451CF}" type="presParOf" srcId="{CF98DDD0-36F6-46BE-B56D-CB94AE38EDA7}" destId="{DE62527B-B1F0-4574-B020-456EF1AAD274}" srcOrd="0" destOrd="0" presId="urn:microsoft.com/office/officeart/2005/8/layout/radial1"/>
    <dgm:cxn modelId="{8503E986-6501-443B-863B-D1C5E470DB9A}" type="presParOf" srcId="{DDAA3DFB-FC2A-4D44-8AD7-02956495BE4F}" destId="{2B9E8E59-93E7-4051-8535-FE444F277987}" srcOrd="8" destOrd="0" presId="urn:microsoft.com/office/officeart/2005/8/layout/radial1"/>
    <dgm:cxn modelId="{030DC10B-F6AC-4612-988D-469278A1F5AD}" type="presParOf" srcId="{DDAA3DFB-FC2A-4D44-8AD7-02956495BE4F}" destId="{F88AD88A-50AA-4ED6-9181-F8403F6ECCE4}" srcOrd="9" destOrd="0" presId="urn:microsoft.com/office/officeart/2005/8/layout/radial1"/>
    <dgm:cxn modelId="{36702183-ACFC-4664-939A-0B936F55B86A}" type="presParOf" srcId="{F88AD88A-50AA-4ED6-9181-F8403F6ECCE4}" destId="{0C3D5817-82EE-4EDF-AF01-06D3C80B0B3F}" srcOrd="0" destOrd="0" presId="urn:microsoft.com/office/officeart/2005/8/layout/radial1"/>
    <dgm:cxn modelId="{DF5F14D6-403D-4320-98E6-12AC65EE8328}" type="presParOf" srcId="{DDAA3DFB-FC2A-4D44-8AD7-02956495BE4F}" destId="{58C94DAB-6347-41D6-AB33-4BC1A71412E5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75EB8B-9F97-4E7B-AF70-B09E0F76DFE3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B3B115-DB40-45B9-89DE-4829EADF8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B314-6592-409B-8D9B-A72E5DF8207C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271E-8C07-4214-A662-0227A6BF2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AA3B9-A577-4BFA-8296-B83CAA3B23EF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0E1B5-C4E4-4876-A480-F67711E21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A8CDEA-7DAF-4486-9265-FE7FEAA678C4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E98907-A159-407A-95C8-497E9A3E4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AFB90C-A442-4BA8-9643-923374CCE7A7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D49F6A-29DE-41AC-BAAA-ADA52A4CB7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1EA82C-E9FB-4F74-9C47-F3E126BDC4E1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770690-E952-4132-8577-2942FA36C6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0B97B6-E83E-4044-956C-CA2DB79AC511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F9E192-3343-4238-A549-E783FD75D4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38F464-0360-4AF2-9AAB-07E77C28C2D8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50B82C-42A1-4C7E-BCA2-013747B765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DF2FEB-6D22-4781-AA5D-0680A74C1E1A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14D2ED-5564-4F0A-B180-EBE828C2D8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5A6511-1E8C-4164-ACD0-EB198FD08A87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099C93-806D-4F55-B56A-15FF6A262B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7BE474-E215-406E-9938-92B344EDB0E5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02EC6A-2CFC-4339-A527-57C298D0BD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7F10-0185-4AA6-8097-EAFCD298DD2F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A2BF-E88B-41E1-9068-60D3BB332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EC6D96-01D8-4869-84E0-5A097930C47F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4962F1-E007-4970-9C21-AA236591F8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AFE3A7-8103-43DF-A7E5-075C20729413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474AE3-60E0-4F5B-BA74-3B2BB0D1BD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0DEE86-7619-4B47-85D3-42CAA61506F2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F9CC54-C7DF-4D6E-855D-6338E3F4C6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19076-717D-40F3-82B7-078406FC0A26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26BC50-34A9-42DF-90C2-2CBC5E731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5A787A-4346-4DD8-BAA0-0D13DE8ED86E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98BA32-3B96-4C64-ABBB-8050E895D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BF454E-65E2-4159-A543-0A25642F31F6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6BE5A1-1F7A-41EB-B42A-927B854EA8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154DD2-ABD4-498F-9700-07A45F74032C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90D835-F123-4BA7-A930-C182A6352C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A56F27-9B58-454B-9ED1-F6051AAC5E0B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88C28B-5DF0-4AD4-89C2-F1644162D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64C682-8665-41CC-99C3-2434225B0C1D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113008-76CE-4717-82BE-7EF0C6594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37CA65-EC18-48A6-A53E-AB2E9F679589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22D588-7081-44F7-9BF2-9B1E835FB5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ED0330-8607-42D8-8B29-11C7B91094F5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E854BF-EB39-4E79-BB0F-4331D5E60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FD9328-7F3C-470A-9114-BD4188988841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5D4901-E26B-44AC-BEA9-E08921E7A9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0345CC-C166-491C-8CBA-38CD7A643FE6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272537-AF16-4500-8828-6AF06DF1E0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E2A456-DB77-4460-A160-003549BA0682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A7C6E6-3C57-41FE-8177-E2548154D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713575-F5F3-4C47-8C9B-4D41D7F5F7E7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DF3D2B-CB1A-4B31-A26E-D2DAC845A1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5EB8B-9F97-4E7B-AF70-B09E0F76DFE3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3B115-DB40-45B9-89DE-4829EADF86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B7F10-0185-4AA6-8097-EAFCD298DD2F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8A2BF-E88B-41E1-9068-60D3BB3329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0330-8607-42D8-8B29-11C7B91094F5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854BF-EB39-4E79-BB0F-4331D5E605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C54B4-3E90-4559-8C19-04C58EB759B0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7BF34-3347-4DD8-859E-D2CB23362E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362693-CEEA-4762-AB4E-C1FF1B2FDBE3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F8FF9-537E-4406-9C57-89CAC23E2E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28C5F-2EEE-4AEC-871B-B784A7FF9253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A3D10-9589-44FB-9E85-9C32738551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AC54B4-3E90-4559-8C19-04C58EB759B0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C7BF34-3347-4DD8-859E-D2CB23362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F6871-D971-462B-A5EA-CA9E4604C897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61886-C00F-4EF7-9429-EFEFACDC64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1E863-9000-48D5-91BB-B6DB21DBFCE0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3FA59-14AB-457E-88AE-6EA79C21D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FF804-D8DB-48FC-9431-A45A06DCB53D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35488-ACBF-4508-B35A-F6711D2066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8B314-6592-409B-8D9B-A72E5DF8207C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5271E-8C07-4214-A662-0227A6BF21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AA3B9-A577-4BFA-8296-B83CAA3B23EF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0E1B5-C4E4-4876-A480-F67711E21B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19076-717D-40F3-82B7-078406FC0A26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6BC50-34A9-42DF-90C2-2CBC5E731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A787A-4346-4DD8-BAA0-0D13DE8ED86E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8BA32-3B96-4C64-ABBB-8050E895D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F454E-65E2-4159-A543-0A25642F31F6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BE5A1-1F7A-41EB-B42A-927B854EA8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54DD2-ABD4-498F-9700-07A45F74032C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D835-F123-4BA7-A930-C182A6352C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56F27-9B58-454B-9ED1-F6051AAC5E0B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8C28B-5DF0-4AD4-89C2-F1644162D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362693-CEEA-4762-AB4E-C1FF1B2FDBE3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0F8FF9-537E-4406-9C57-89CAC23E2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64C682-8665-41CC-99C3-2434225B0C1D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13008-76CE-4717-82BE-7EF0C6594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7CA65-EC18-48A6-A53E-AB2E9F679589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2D588-7081-44F7-9BF2-9B1E835FB5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D9328-7F3C-470A-9114-BD4188988841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D4901-E26B-44AC-BEA9-E08921E7A9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345CC-C166-491C-8CBA-38CD7A643FE6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4272537-AF16-4500-8828-6AF06DF1E0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2A456-DB77-4460-A160-003549BA0682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C6E6-3C57-41FE-8177-E2548154D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13575-F5F3-4C47-8C9B-4D41D7F5F7E7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F3D2B-CB1A-4B31-A26E-D2DAC845A1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19076-717D-40F3-82B7-078406FC0A26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626BC50-34A9-42DF-90C2-2CBC5E731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A787A-4346-4DD8-BAA0-0D13DE8ED86E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298BA32-3B96-4C64-ABBB-8050E895D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F454E-65E2-4159-A543-0A25642F31F6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BE5A1-1F7A-41EB-B42A-927B854EA8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54DD2-ABD4-498F-9700-07A45F74032C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D835-F123-4BA7-A930-C182A6352C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A28C5F-2EEE-4AEC-871B-B784A7FF9253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1A3D10-9589-44FB-9E85-9C3273855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56F27-9B58-454B-9ED1-F6051AAC5E0B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2C88C28B-5DF0-4AD4-89C2-F1644162D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64C682-8665-41CC-99C3-2434225B0C1D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13008-76CE-4717-82BE-7EF0C6594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7CA65-EC18-48A6-A53E-AB2E9F679589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2D588-7081-44F7-9BF2-9B1E835FB5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D9328-7F3C-470A-9114-BD4188988841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D4901-E26B-44AC-BEA9-E08921E7A9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345CC-C166-491C-8CBA-38CD7A643FE6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72537-AF16-4500-8828-6AF06DF1E0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2A456-DB77-4460-A160-003549BA0682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C6E6-3C57-41FE-8177-E2548154D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13575-F5F3-4C47-8C9B-4D41D7F5F7E7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F3D2B-CB1A-4B31-A26E-D2DAC845A1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19076-717D-40F3-82B7-078406FC0A26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626BC50-34A9-42DF-90C2-2CBC5E731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A787A-4346-4DD8-BAA0-0D13DE8ED86E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E298BA32-3B96-4C64-ABBB-8050E895D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F454E-65E2-4159-A543-0A25642F31F6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36BE5A1-1F7A-41EB-B42A-927B854EA8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6871-D971-462B-A5EA-CA9E4604C897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1886-C00F-4EF7-9429-EFEFACDC6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D5154DD2-ABD4-498F-9700-07A45F74032C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D835-F123-4BA7-A930-C182A6352C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56F27-9B58-454B-9ED1-F6051AAC5E0B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C88C28B-5DF0-4AD4-89C2-F1644162D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64C682-8665-41CC-99C3-2434225B0C1D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DD113008-76CE-4717-82BE-7EF0C6594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7CA65-EC18-48A6-A53E-AB2E9F679589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22D588-7081-44F7-9BF2-9B1E835FB5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15D4901-E26B-44AC-BEA9-E08921E7A9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D9328-7F3C-470A-9114-BD4188988841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94272537-AF16-4500-8828-6AF06DF1E0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720345CC-C166-491C-8CBA-38CD7A643FE6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2A456-DB77-4460-A160-003549BA0682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C6E6-3C57-41FE-8177-E2548154D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5EDF3D2B-CB1A-4B31-A26E-D2DAC845A1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13575-F5F3-4C47-8C9B-4D41D7F5F7E7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19076-717D-40F3-82B7-078406FC0A26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26BC50-34A9-42DF-90C2-2CBC5E731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5A787A-4346-4DD8-BAA0-0D13DE8ED86E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98BA32-3B96-4C64-ABBB-8050E895D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61E863-9000-48D5-91BB-B6DB21DBFCE0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43FA59-14AB-457E-88AE-6EA79C21D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BF454E-65E2-4159-A543-0A25642F31F6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6BE5A1-1F7A-41EB-B42A-927B854EA8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154DD2-ABD4-498F-9700-07A45F74032C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90D835-F123-4BA7-A930-C182A6352C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A56F27-9B58-454B-9ED1-F6051AAC5E0B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88C28B-5DF0-4AD4-89C2-F1644162D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64C682-8665-41CC-99C3-2434225B0C1D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113008-76CE-4717-82BE-7EF0C6594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37CA65-EC18-48A6-A53E-AB2E9F679589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22D588-7081-44F7-9BF2-9B1E835FB5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FD9328-7F3C-470A-9114-BD4188988841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5D4901-E26B-44AC-BEA9-E08921E7A9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0345CC-C166-491C-8CBA-38CD7A643FE6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272537-AF16-4500-8828-6AF06DF1E0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E2A456-DB77-4460-A160-003549BA0682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A7C6E6-3C57-41FE-8177-E2548154D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713575-F5F3-4C47-8C9B-4D41D7F5F7E7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DF3D2B-CB1A-4B31-A26E-D2DAC845A1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7AFF804-D8DB-48FC-9431-A45A06DCB53D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0335488-ACBF-4508-B35A-F6711D206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10B4427-4D10-4D3B-B037-3587C229BA88}" type="datetimeFigureOut">
              <a:rPr lang="en-US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9C92E22-8547-40EB-8B67-BA82AF4F3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3" r:id="rId2"/>
    <p:sldLayoutId id="2147483802" r:id="rId3"/>
    <p:sldLayoutId id="2147483803" r:id="rId4"/>
    <p:sldLayoutId id="2147483804" r:id="rId5"/>
    <p:sldLayoutId id="2147483805" r:id="rId6"/>
    <p:sldLayoutId id="2147483794" r:id="rId7"/>
    <p:sldLayoutId id="2147483806" r:id="rId8"/>
    <p:sldLayoutId id="2147483807" r:id="rId9"/>
    <p:sldLayoutId id="2147483795" r:id="rId10"/>
    <p:sldLayoutId id="21474837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0E8C873-F5A6-4B5D-88B0-3F2C3099B6BF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F945A0D-1589-4B9D-93F7-320FF60FF7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0E8C873-F5A6-4B5D-88B0-3F2C3099B6BF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F945A0D-1589-4B9D-93F7-320FF60FF7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D8C9CD-7584-40F7-92DD-D22D08B2151B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E6CE25-0C5F-40CA-A1EB-C398DB75B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7D8C9CD-7584-40F7-92DD-D22D08B2151B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2E6CE25-0C5F-40CA-A1EB-C398DB75B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7D8C9CD-7584-40F7-92DD-D22D08B2151B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2E6CE25-0C5F-40CA-A1EB-C398DB75B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D8C9CD-7584-40F7-92DD-D22D08B2151B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2E6CE25-0C5F-40CA-A1EB-C398DB75B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F10B4427-4D10-4D3B-B037-3587C229BA88}" type="datetimeFigureOut">
              <a:rPr lang="en-US" smtClean="0"/>
              <a:pPr>
                <a:defRPr/>
              </a:pPr>
              <a:t>4/16/2013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9C92E22-8547-40EB-8B67-BA82AF4F37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xed roses buun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78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90800" y="2209800"/>
            <a:ext cx="47244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13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04800"/>
            <a:ext cx="342900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1524000"/>
            <a:ext cx="8610600" cy="53340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1" name="Picture 4" descr="gecko2509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057400"/>
            <a:ext cx="5257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1066800" y="4495800"/>
            <a:ext cx="685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>
                <a:latin typeface="Calibri" pitchFamily="34" charset="0"/>
                <a:cs typeface="Vrinda" pitchFamily="2" charset="0"/>
              </a:rPr>
              <a:t> 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চিত্রের প্রাণীটি সরিসৃপ কেন ব্যাখ্যা কর। 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971800" y="381000"/>
            <a:ext cx="55626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মেরুদন্ডী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প্রাণীর বৈশিষ্ট্য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524000"/>
            <a:ext cx="5486400" cy="1077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এরা সর্বদাই পানিতে বসবাস করে ।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এদের গায়ে আঁইশ থাকে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276600"/>
            <a:ext cx="4876800" cy="12303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BD" sz="2800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এরা স্থলে ও জলে উভয় স্থানে বাস করে।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BD" sz="2800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এদের চামড়া নগ্ন।</a:t>
            </a:r>
            <a:endParaRPr lang="en-US" sz="2800" dirty="0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5105400"/>
            <a:ext cx="4876800" cy="1384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2800" dirty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এরা বুকে ভর দিয়ে চলাফেরা করে।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2800" dirty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 এদের চামড়া শুকনা বা শক্ত।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C0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6" name="Picture 5" descr="fish-catla-cat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93825"/>
            <a:ext cx="2057400" cy="127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apsoan news pic.3 (Madaripur 18-06-1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59125"/>
            <a:ext cx="21336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rocodile-info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17262">
            <a:off x="509588" y="4775200"/>
            <a:ext cx="148431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304800" y="228600"/>
            <a:ext cx="2667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40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440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3" grpId="0" animBg="1"/>
      <p:bldP spid="4" grpId="0" animBg="1"/>
      <p:bldP spid="5" grpId="0" animBg="1"/>
      <p:bldP spid="122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95600" y="457200"/>
            <a:ext cx="6019800" cy="156966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Vrinda" pitchFamily="2" charset="0"/>
              </a:rPr>
              <a:t>  </a:t>
            </a:r>
            <a:r>
              <a:rPr lang="bn-BD" sz="32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এদের </a:t>
            </a:r>
            <a:r>
              <a:rPr lang="bn-BD" sz="3200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দেহ পালকে ঢাকা এবং </a:t>
            </a:r>
            <a:r>
              <a:rPr lang="bn-BD" sz="32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ডানার</a:t>
            </a:r>
            <a:endParaRPr lang="en-US" sz="3200" dirty="0" smtClean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     </a:t>
            </a:r>
            <a:r>
              <a:rPr lang="bn-BD" sz="32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সাহায্যে </a:t>
            </a:r>
            <a:r>
              <a:rPr lang="bn-BD" sz="3200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উড়তে পারে। 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 এরা ফুসফুসের সাহায্যে শ্বাসকার্য চালায়।</a:t>
            </a:r>
            <a:r>
              <a:rPr lang="en-US" sz="3200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                        </a:t>
            </a:r>
            <a:r>
              <a:rPr lang="en-US" sz="2400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                                                                                                                 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95600" y="3124200"/>
            <a:ext cx="5486400" cy="190821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 smtClean="0">
              <a:latin typeface="Calibri" pitchFamily="34" charset="0"/>
              <a:cs typeface="Vrinda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বাচ্চা মাতৃস্তন্য পান করে</a:t>
            </a:r>
            <a:r>
              <a:rPr lang="en-US" sz="36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।</a:t>
            </a:r>
            <a:r>
              <a:rPr lang="bn-BD" sz="36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 </a:t>
            </a:r>
            <a:endParaRPr lang="en-US" sz="3600" dirty="0" smtClean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এরা বাচ্চা প্রসব করে।</a:t>
            </a:r>
            <a:endParaRPr lang="en-US" sz="3600" dirty="0" smtClean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  <a:p>
            <a:endParaRPr lang="en-US" sz="2800" dirty="0" smtClean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5" name="Picture 4" descr="IMGP9516cropped_Oriental_Magpie_Robin_Assagao_Go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20574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unomanush_1297789566_7-horin.jpg"/>
          <p:cNvPicPr>
            <a:picLocks noChangeAspect="1"/>
          </p:cNvPicPr>
          <p:nvPr/>
        </p:nvPicPr>
        <p:blipFill>
          <a:blip r:embed="rId3"/>
          <a:srcRect l="6976" r="30232"/>
          <a:stretch>
            <a:fillRect/>
          </a:stretch>
        </p:blipFill>
        <p:spPr bwMode="auto">
          <a:xfrm>
            <a:off x="381000" y="3048000"/>
            <a:ext cx="20574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1" descr="fish-catla-catl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10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457200"/>
            <a:ext cx="3352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819400"/>
            <a:ext cx="739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প্রাণিটি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সরিসৃপ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ব্যাঙ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সাপের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71600" y="1905000"/>
            <a:ext cx="6781800" cy="3505200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1447800" y="2743200"/>
            <a:ext cx="6629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28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4000" dirty="0">
                <a:latin typeface="NikoshLightBAN" pitchFamily="2" charset="0"/>
                <a:cs typeface="NikoshLightBAN" pitchFamily="2" charset="0"/>
              </a:rPr>
              <a:t>তোমার বাড়ীর আশে পাশে </a:t>
            </a: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বিভিন্ন</a:t>
            </a:r>
            <a:endParaRPr lang="en-US" sz="4000" dirty="0" smtClean="0"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 </a:t>
            </a: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ঋতুতে </a:t>
            </a:r>
            <a:r>
              <a:rPr lang="bn-BD" sz="4000" dirty="0">
                <a:latin typeface="NikoshLightBAN" pitchFamily="2" charset="0"/>
                <a:cs typeface="NikoshLightBAN" pitchFamily="2" charset="0"/>
              </a:rPr>
              <a:t>যে সমস্ত মেরুদন্ডী  প্রাণী </a:t>
            </a: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পাওয়া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যায়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তাদের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শ্রেনি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>
                <a:latin typeface="NikoshLightBAN" pitchFamily="2" charset="0"/>
                <a:cs typeface="NikoshLightBAN" pitchFamily="2" charset="0"/>
              </a:rPr>
              <a:t>বিভাগ</a:t>
            </a:r>
            <a:r>
              <a:rPr lang="en-US" sz="40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কর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। 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0712" y="457200"/>
            <a:ext cx="3087688" cy="101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828800" y="1447800"/>
            <a:ext cx="6019800" cy="4267200"/>
          </a:xfrm>
          <a:prstGeom prst="flowChartPunchedTape">
            <a:avLst/>
          </a:prstGeom>
          <a:solidFill>
            <a:schemeClr val="accent2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4600" y="2557552"/>
            <a:ext cx="5029200" cy="1862048"/>
          </a:xfrm>
          <a:prstGeom prst="rect">
            <a:avLst/>
          </a:prstGeom>
          <a:noFill/>
          <a:ln w="9525" cmpd="thickThin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57400" y="2819400"/>
            <a:ext cx="5562600" cy="3810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2590800" y="76200"/>
            <a:ext cx="4495800" cy="2819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2590800" y="838200"/>
            <a:ext cx="5029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2057400" y="2971800"/>
            <a:ext cx="5410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আইনুন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নাহার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খলিশাকোটা মাধ্যমিক বিদ্যালয় 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বানারিপাড়া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990600" y="533400"/>
            <a:ext cx="8077200" cy="5562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4400" y="1219200"/>
            <a:ext cx="777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 ৮ম</a:t>
            </a:r>
          </a:p>
          <a:p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সাধারণ বিজ্ঞান  </a:t>
            </a:r>
          </a:p>
          <a:p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বস্তুঃ মেরুদন্ডী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সময়ঃ৫০ </a:t>
            </a:r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828800" y="5581471"/>
            <a:ext cx="54102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umananatom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1"/>
            <a:ext cx="3557588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bunomanush_1297789566_7-horin.jpg"/>
          <p:cNvPicPr>
            <a:picLocks noChangeAspect="1"/>
          </p:cNvPicPr>
          <p:nvPr/>
        </p:nvPicPr>
        <p:blipFill>
          <a:blip r:embed="rId3"/>
          <a:srcRect l="9302" r="34884"/>
          <a:stretch>
            <a:fillRect/>
          </a:stretch>
        </p:blipFill>
        <p:spPr bwMode="auto">
          <a:xfrm>
            <a:off x="4648200" y="838200"/>
            <a:ext cx="418169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5"/>
          <p:cNvSpPr/>
          <p:nvPr/>
        </p:nvSpPr>
        <p:spPr>
          <a:xfrm>
            <a:off x="685800" y="1752600"/>
            <a:ext cx="7467600" cy="4572000"/>
          </a:xfrm>
          <a:prstGeom prst="diamond">
            <a:avLst/>
          </a:prstGeom>
          <a:solidFill>
            <a:srgbClr val="92D050"/>
          </a:solidFill>
          <a:ln>
            <a:solidFill>
              <a:srgbClr val="CC0099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381000" y="2133600"/>
            <a:ext cx="8229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মেরুদন্ডী প্রা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কী তা বলতে পারবে?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মেরুদন্ডী প্রাণীর শ্রে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বিভাগ  করতে পারবে। 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প্রাণীর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ষ্ট্য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Oval 2"/>
          <p:cNvSpPr/>
          <p:nvPr/>
        </p:nvSpPr>
        <p:spPr>
          <a:xfrm>
            <a:off x="2667000" y="228600"/>
            <a:ext cx="3505200" cy="1371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3" name="TextBox 3"/>
          <p:cNvSpPr txBox="1">
            <a:spLocks noChangeArrowheads="1"/>
          </p:cNvSpPr>
          <p:nvPr/>
        </p:nvSpPr>
        <p:spPr bwMode="auto">
          <a:xfrm>
            <a:off x="2971800" y="533400"/>
            <a:ext cx="2743200" cy="10160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600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533400" y="457200"/>
            <a:ext cx="2819400" cy="2590800"/>
            <a:chOff x="761997" y="1267499"/>
            <a:chExt cx="2412587" cy="2412587"/>
          </a:xfrm>
        </p:grpSpPr>
        <p:sp>
          <p:nvSpPr>
            <p:cNvPr id="3" name="Oval 2"/>
            <p:cNvSpPr/>
            <p:nvPr/>
          </p:nvSpPr>
          <p:spPr>
            <a:xfrm>
              <a:off x="761997" y="1267499"/>
              <a:ext cx="2412587" cy="2412587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1115191" y="1620813"/>
              <a:ext cx="1706199" cy="1705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dirty="0"/>
            </a:p>
          </p:txBody>
        </p:sp>
      </p:grp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4876800" y="3352800"/>
            <a:ext cx="3124200" cy="2906713"/>
            <a:chOff x="4445865" y="3623780"/>
            <a:chExt cx="2183534" cy="2906409"/>
          </a:xfrm>
        </p:grpSpPr>
        <p:sp>
          <p:nvSpPr>
            <p:cNvPr id="6" name="Oval 5"/>
            <p:cNvSpPr/>
            <p:nvPr/>
          </p:nvSpPr>
          <p:spPr>
            <a:xfrm>
              <a:off x="4445865" y="3623780"/>
              <a:ext cx="2183534" cy="2906409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4765407" y="4049186"/>
              <a:ext cx="1544451" cy="2055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dirty="0"/>
            </a:p>
          </p:txBody>
        </p:sp>
      </p:grpSp>
      <p:pic>
        <p:nvPicPr>
          <p:cNvPr id="8" name="Picture 7" descr="bunomanush_1297789566_7-horin.jpg"/>
          <p:cNvPicPr>
            <a:picLocks noChangeAspect="1"/>
          </p:cNvPicPr>
          <p:nvPr/>
        </p:nvPicPr>
        <p:blipFill>
          <a:blip r:embed="rId4"/>
          <a:srcRect l="9302" r="34884"/>
          <a:stretch>
            <a:fillRect/>
          </a:stretch>
        </p:blipFill>
        <p:spPr bwMode="auto">
          <a:xfrm>
            <a:off x="5562600" y="381000"/>
            <a:ext cx="2362200" cy="2803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6629" name="Group 8"/>
          <p:cNvGrpSpPr>
            <a:grpSpLocks/>
          </p:cNvGrpSpPr>
          <p:nvPr/>
        </p:nvGrpSpPr>
        <p:grpSpPr bwMode="auto">
          <a:xfrm>
            <a:off x="762000" y="3505200"/>
            <a:ext cx="2667000" cy="2743200"/>
            <a:chOff x="603044" y="3814825"/>
            <a:chExt cx="2368756" cy="2524318"/>
          </a:xfrm>
        </p:grpSpPr>
        <p:sp>
          <p:nvSpPr>
            <p:cNvPr id="10" name="Oval 9"/>
            <p:cNvSpPr/>
            <p:nvPr/>
          </p:nvSpPr>
          <p:spPr>
            <a:xfrm>
              <a:off x="603044" y="3814825"/>
              <a:ext cx="2368756" cy="2524318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949898" y="4184416"/>
              <a:ext cx="1675049" cy="1785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dirty="0"/>
            </a:p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7227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5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5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5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90600" y="152400"/>
          <a:ext cx="8077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6200" y="6096000"/>
            <a:ext cx="4017963" cy="584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মেরুদন্ডী প্রাণীর শ্রেণীবিভাগ কর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172075"/>
            <a:ext cx="291939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304800"/>
          <a:ext cx="8382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236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Concourse</vt:lpstr>
      <vt:lpstr>Solstice</vt:lpstr>
      <vt:lpstr>1_Solstice</vt:lpstr>
      <vt:lpstr>Office Theme</vt:lpstr>
      <vt:lpstr>Flow</vt:lpstr>
      <vt:lpstr>Trek</vt:lpstr>
      <vt:lpstr>Civic</vt:lpstr>
      <vt:lpstr>2_Solstice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 User</dc:creator>
  <cp:lastModifiedBy>All User</cp:lastModifiedBy>
  <cp:revision>136</cp:revision>
  <dcterms:created xsi:type="dcterms:W3CDTF">2006-08-16T00:00:00Z</dcterms:created>
  <dcterms:modified xsi:type="dcterms:W3CDTF">2013-04-16T07:39:37Z</dcterms:modified>
</cp:coreProperties>
</file>