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4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B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internet pictur\Flowers\pink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277" y="990600"/>
            <a:ext cx="5140072" cy="5173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236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36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124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রপ্তানিযোগ্য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অর্থকরী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বর্ণনা দাও।</a:t>
            </a:r>
            <a:endParaRPr lang="en-US" sz="4800" dirty="0">
              <a:latin typeface="Constantia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990600" y="1585546"/>
            <a:ext cx="1371600" cy="1371600"/>
          </a:xfrm>
          <a:prstGeom prst="actionButtonHome">
            <a:avLst/>
          </a:prstGeom>
          <a:solidFill>
            <a:srgbClr val="E13B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3800" y="1776046"/>
            <a:ext cx="25146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711605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70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828836"/>
            <a:ext cx="6934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মরিয়ম আক্তার</a:t>
            </a:r>
            <a:r>
              <a:rPr lang="bn-BD" sz="3600" dirty="0">
                <a:latin typeface="NikoshBAN" pitchFamily="2" charset="0"/>
              </a:rPr>
              <a:t/>
            </a:r>
            <a:br>
              <a:rPr lang="bn-BD" sz="3600" dirty="0">
                <a:latin typeface="NikoshBAN" pitchFamily="2" charset="0"/>
              </a:rPr>
            </a:br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( কম্পিউটার 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কাঠালিয়া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ইলট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বালিকা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ধ্যমিক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কাঠালিয়া, ঝালকাঠী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০১৭১০০২০৪৬২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mariamakter23@yahoo.com</a:t>
            </a:r>
          </a:p>
        </p:txBody>
      </p:sp>
      <p:sp>
        <p:nvSpPr>
          <p:cNvPr id="3" name="Pentagon 2"/>
          <p:cNvSpPr/>
          <p:nvPr/>
        </p:nvSpPr>
        <p:spPr>
          <a:xfrm>
            <a:off x="990600" y="762000"/>
            <a:ext cx="2590800" cy="9144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C:\Documents and Settings\ADMIN\Desktop\SAM_29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0574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971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00775" cy="56705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15001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046" y="2269995"/>
            <a:ext cx="8206154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50985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/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52599"/>
            <a:ext cx="3810000" cy="5173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0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700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 descr="C:\Documents and Settings\ADMIN\Desktop\internet pictur\Monir\dsc02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736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Documents and Settings\ADMIN\Desktop\internet pictur\mari\sugar_ca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733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Desktop\internet pictur\mari\tea-garden-in-darjee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8100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ocuments and Settings\ADMIN\Desktop\internet pictur\mari\tobacco-leav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89523" y="2967335"/>
            <a:ext cx="6110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6862" y="1447800"/>
            <a:ext cx="30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অ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র্থ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977" y="816288"/>
            <a:ext cx="8839200" cy="502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2646" y="307947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পাট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05813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ধান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0516" y="299434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তামাক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3015" y="5835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802868"/>
            <a:ext cx="762000" cy="38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আখ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69116" y="5835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ভূট্টা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581612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গম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25315" y="52754"/>
            <a:ext cx="12954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015" y="6204466"/>
            <a:ext cx="763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ছবিগুলো দেখ এবং ভাব? উপরের কোনগুলো অর্থকরী ফসল?</a:t>
            </a:r>
          </a:p>
        </p:txBody>
      </p:sp>
      <p:sp>
        <p:nvSpPr>
          <p:cNvPr id="2" name="Oval 1"/>
          <p:cNvSpPr/>
          <p:nvPr/>
        </p:nvSpPr>
        <p:spPr>
          <a:xfrm>
            <a:off x="7315200" y="152400"/>
            <a:ext cx="1676401" cy="433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14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9042"/>
            <a:ext cx="78486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অর্থকরী ফসল বলতে কী বুঝায়?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57549"/>
            <a:ext cx="41910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C:\Documents and Settings\ADMIN\Desktop\internet pictur\Monir\dsc02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862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239000" y="316523"/>
            <a:ext cx="1905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কর্মপত্র-২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381000"/>
            <a:ext cx="23622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58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050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পাটকে </a:t>
            </a:r>
            <a:r>
              <a:rPr lang="bn-BD" sz="3600" dirty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‘সোনালি আশঁ’ বলা হয় কেন?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চা </a:t>
            </a:r>
            <a:r>
              <a:rPr lang="bn-BD" sz="3600" dirty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চাষ উপযোগী জমির </a:t>
            </a:r>
            <a:r>
              <a:rPr lang="bn-BD" sz="3600" dirty="0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 err="1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solidFill>
                  <a:schemeClr val="tx2">
                    <a:satMod val="130000"/>
                  </a:schemeClr>
                </a:solidFill>
                <a:latin typeface="NikoshBAN" pitchFamily="2" charset="0"/>
                <a:cs typeface="NikoshBAN" pitchFamily="2" charset="0"/>
              </a:rPr>
              <a:t>কর।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95400" y="533400"/>
            <a:ext cx="27432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0" y="533400"/>
            <a:ext cx="1828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কর্মপত্র-৩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8" descr="C:\Documents and Settings\ADMIN\Desktop\internet pictur\Monir\image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64" y="3200400"/>
            <a:ext cx="31588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Desktop\internet pictur\Monir\JuteIndus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ADMIN\Desktop\internet pictur\mari\teagarden-at-munn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290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74" t="19000" r="36250" b="16000"/>
          <a:stretch>
            <a:fillRect/>
          </a:stretch>
        </p:blipFill>
        <p:spPr>
          <a:xfrm>
            <a:off x="2590800" y="183158"/>
            <a:ext cx="4554537" cy="5867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533400"/>
            <a:ext cx="17526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6142294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উপরের মানচিত্র দেখে অর্থকরী ফসল উৎপাদনের অবস্থান চিহ্নিত কর।</a:t>
            </a:r>
          </a:p>
        </p:txBody>
      </p:sp>
    </p:spTree>
    <p:extLst>
      <p:ext uri="{BB962C8B-B14F-4D97-AF65-F5344CB8AC3E}">
        <p14:creationId xmlns:p14="http://schemas.microsoft.com/office/powerpoint/2010/main" xmlns="" val="1707987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92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Spring</vt:lpstr>
      <vt:lpstr>Angles</vt:lpstr>
      <vt:lpstr>Flow</vt:lpstr>
      <vt:lpstr>Couture</vt:lpstr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all user</cp:lastModifiedBy>
  <cp:revision>37</cp:revision>
  <dcterms:created xsi:type="dcterms:W3CDTF">2006-08-16T00:00:00Z</dcterms:created>
  <dcterms:modified xsi:type="dcterms:W3CDTF">2013-04-16T00:44:42Z</dcterms:modified>
</cp:coreProperties>
</file>