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2" r:id="rId6"/>
    <p:sldId id="261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ew-Birthday-Balloon-Clipar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3000" y="762000"/>
            <a:ext cx="6922477" cy="4876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57400" y="1905000"/>
            <a:ext cx="4953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smtClean="0"/>
              <a:t>Welcome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 descr="ur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66800" y="1447800"/>
            <a:ext cx="7010400" cy="4830762"/>
          </a:xfrm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57200" y="2895600"/>
            <a:ext cx="8229600" cy="1143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rgbClr val="FFFF00"/>
                </a:solidFill>
              </a:rPr>
              <a:t>THANKS A LOT</a:t>
            </a:r>
            <a:endParaRPr lang="en-US" sz="4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 rot="10800000" flipV="1">
            <a:off x="533400" y="1066800"/>
            <a:ext cx="8077200" cy="5486400"/>
          </a:xfrm>
          <a:solidFill>
            <a:srgbClr val="00B050"/>
          </a:solidFill>
          <a:ln w="76200"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3100" dirty="0" smtClean="0"/>
              <a:t> MD RIAZUDDIN </a:t>
            </a:r>
            <a:br>
              <a:rPr lang="en-US" sz="3100" dirty="0" smtClean="0"/>
            </a:br>
            <a:r>
              <a:rPr lang="en-US" sz="3100" dirty="0" smtClean="0"/>
              <a:t/>
            </a:r>
            <a:br>
              <a:rPr lang="en-US" sz="3100" dirty="0" smtClean="0"/>
            </a:br>
            <a:r>
              <a:rPr lang="en-US" sz="3100" dirty="0" smtClean="0"/>
              <a:t>ASST. TEACHER </a:t>
            </a:r>
            <a:br>
              <a:rPr lang="en-US" sz="3100" dirty="0" smtClean="0"/>
            </a:br>
            <a:r>
              <a:rPr lang="en-US" sz="3100" dirty="0" smtClean="0"/>
              <a:t>GOURIPUR WEST.G.PRIMARY SCHOOL</a:t>
            </a:r>
            <a:br>
              <a:rPr lang="en-US" sz="3100" dirty="0" smtClean="0"/>
            </a:br>
            <a:r>
              <a:rPr lang="en-US" sz="3100" dirty="0" smtClean="0"/>
              <a:t>DAUDKANDI .COMILLA</a:t>
            </a:r>
            <a:br>
              <a:rPr lang="en-US" sz="31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981200" y="1295400"/>
            <a:ext cx="5257800" cy="9906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FF0000"/>
                </a:solidFill>
              </a:rPr>
              <a:t>INTRODUCTION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1362"/>
          </a:xfrm>
        </p:spPr>
        <p:txBody>
          <a:bodyPr>
            <a:normAutofit/>
          </a:bodyPr>
          <a:lstStyle/>
          <a:p>
            <a:endParaRPr lang="en-US" sz="2800" dirty="0"/>
          </a:p>
        </p:txBody>
      </p:sp>
      <p:sp>
        <p:nvSpPr>
          <p:cNvPr id="3" name="Oval 2"/>
          <p:cNvSpPr/>
          <p:nvPr/>
        </p:nvSpPr>
        <p:spPr>
          <a:xfrm>
            <a:off x="1600200" y="1371600"/>
            <a:ext cx="6324600" cy="3886200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accent3"/>
                </a:solidFill>
              </a:rPr>
              <a:t>CLASS-FIVE</a:t>
            </a:r>
          </a:p>
          <a:p>
            <a:pPr algn="ctr"/>
            <a:r>
              <a:rPr lang="en-US" sz="3200" dirty="0" smtClean="0">
                <a:solidFill>
                  <a:schemeClr val="accent3"/>
                </a:solidFill>
              </a:rPr>
              <a:t>SUBJECT-ENGLISH</a:t>
            </a:r>
          </a:p>
          <a:p>
            <a:pPr algn="ctr"/>
            <a:r>
              <a:rPr lang="en-US" sz="3200" dirty="0" smtClean="0">
                <a:solidFill>
                  <a:schemeClr val="accent3"/>
                </a:solidFill>
              </a:rPr>
              <a:t>LESSON-HAPPY BIRTHDAY</a:t>
            </a:r>
            <a:endParaRPr lang="en-US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296400" cy="68580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i="1" dirty="0" smtClean="0"/>
          </a:p>
          <a:p>
            <a:pPr algn="ctr"/>
            <a:endParaRPr lang="en-US" sz="3200" b="1" i="1" dirty="0" smtClean="0"/>
          </a:p>
          <a:p>
            <a:pPr algn="ctr"/>
            <a:endParaRPr lang="en-US" sz="3200" b="1" i="1" dirty="0" smtClean="0"/>
          </a:p>
          <a:p>
            <a:pPr algn="ctr"/>
            <a:endParaRPr lang="en-US" sz="6600" b="1" i="1" dirty="0" smtClean="0"/>
          </a:p>
          <a:p>
            <a:pPr algn="ctr"/>
            <a:endParaRPr lang="en-US" sz="6600" b="1" i="1" dirty="0" smtClean="0"/>
          </a:p>
          <a:p>
            <a:pPr algn="ctr"/>
            <a:r>
              <a:rPr lang="en-US" sz="6600" b="1" i="1" dirty="0" smtClean="0"/>
              <a:t>LEARNING  OUTCOMES</a:t>
            </a:r>
          </a:p>
          <a:p>
            <a:pPr algn="ctr"/>
            <a:r>
              <a:rPr lang="en-US" sz="4400" dirty="0" smtClean="0"/>
              <a:t>1.Students will  able describe a birthday</a:t>
            </a:r>
          </a:p>
          <a:p>
            <a:pPr algn="ctr"/>
            <a:endParaRPr lang="en-US" sz="3200" dirty="0" smtClean="0"/>
          </a:p>
          <a:p>
            <a:pPr algn="ctr"/>
            <a:endParaRPr lang="en-US" sz="3200" dirty="0"/>
          </a:p>
        </p:txBody>
      </p:sp>
      <p:pic>
        <p:nvPicPr>
          <p:cNvPr id="8" name="Picture 7" descr="fil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4600" y="380999"/>
            <a:ext cx="4267200" cy="22098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Safety environment by singing a song</a:t>
            </a:r>
            <a:endParaRPr lang="en-US" dirty="0"/>
          </a:p>
        </p:txBody>
      </p:sp>
      <p:pic>
        <p:nvPicPr>
          <p:cNvPr id="6" name="Content Placeholder 5" descr="BeautifulRedFlowe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56179" y="1600200"/>
            <a:ext cx="6831642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il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4876800" y="5638800"/>
            <a:ext cx="17907000" cy="5410200"/>
          </a:xfrm>
          <a:prstGeom prst="rect">
            <a:avLst/>
          </a:prstGeom>
        </p:spPr>
      </p:pic>
      <p:pic>
        <p:nvPicPr>
          <p:cNvPr id="3" name="Picture 2" descr="birthday-of-nupur-bhola-bangladesh+1152_13529068377-tpfil02aw-2928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4800600" y="-1676400"/>
            <a:ext cx="17830800" cy="7239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flipV="1">
            <a:off x="1066800" y="-6019800"/>
            <a:ext cx="7620000" cy="18288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accent1"/>
                </a:solidFill>
              </a:rPr>
              <a:t>What   do we can see in the picture?</a:t>
            </a:r>
            <a:endParaRPr lang="en-US" sz="28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66800" y="381000"/>
            <a:ext cx="6553200" cy="1219200"/>
          </a:xfrm>
          <a:prstGeom prst="rect">
            <a:avLst/>
          </a:prstGeom>
          <a:solidFill>
            <a:srgbClr val="92D050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/>
              <a:t>Lesson presentation</a:t>
            </a:r>
            <a:endParaRPr lang="en-US" sz="4800" dirty="0"/>
          </a:p>
        </p:txBody>
      </p:sp>
      <p:sp>
        <p:nvSpPr>
          <p:cNvPr id="4" name="Oval 3"/>
          <p:cNvSpPr/>
          <p:nvPr/>
        </p:nvSpPr>
        <p:spPr>
          <a:xfrm>
            <a:off x="5105400" y="3124200"/>
            <a:ext cx="45719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meena_blog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0800000" flipV="1">
            <a:off x="609600" y="3048000"/>
            <a:ext cx="8153400" cy="3276600"/>
          </a:xfrm>
          <a:prstGeom prst="rect">
            <a:avLst/>
          </a:prstGeom>
        </p:spPr>
      </p:pic>
      <p:sp>
        <p:nvSpPr>
          <p:cNvPr id="7" name="Down Arrow 6"/>
          <p:cNvSpPr/>
          <p:nvPr/>
        </p:nvSpPr>
        <p:spPr>
          <a:xfrm>
            <a:off x="4495800" y="1676400"/>
            <a:ext cx="990600" cy="1066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7400" y="762000"/>
            <a:ext cx="5638800" cy="646331"/>
          </a:xfrm>
          <a:prstGeom prst="rect">
            <a:avLst/>
          </a:prstGeom>
          <a:solidFill>
            <a:srgbClr val="00B0F0"/>
          </a:solid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 What are they doing?</a:t>
            </a:r>
            <a:endParaRPr lang="en-US" sz="3600" dirty="0"/>
          </a:p>
        </p:txBody>
      </p:sp>
      <p:pic>
        <p:nvPicPr>
          <p:cNvPr id="4" name="Picture 3" descr="Birthday_part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28800" y="1752600"/>
            <a:ext cx="6629400" cy="381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62000" y="838200"/>
            <a:ext cx="3733800" cy="8382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1.When do we celebrate a birthday party?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62000" y="1905000"/>
            <a:ext cx="3886200" cy="7620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2.What kinds of dress we put on? 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38200" y="2743200"/>
            <a:ext cx="38100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3.Who arrange the party?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38200" y="3657600"/>
            <a:ext cx="4833311" cy="2031325"/>
          </a:xfrm>
          <a:prstGeom prst="rect">
            <a:avLst/>
          </a:prstGeom>
          <a:solidFill>
            <a:srgbClr val="FFFF00"/>
          </a:solid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1.We usually celebrate the party after </a:t>
            </a:r>
          </a:p>
          <a:p>
            <a:r>
              <a:rPr lang="en-US" dirty="0" smtClean="0"/>
              <a:t>One year.</a:t>
            </a:r>
          </a:p>
          <a:p>
            <a:endParaRPr lang="en-US" dirty="0" smtClean="0"/>
          </a:p>
          <a:p>
            <a:r>
              <a:rPr lang="en-US" dirty="0" smtClean="0"/>
              <a:t>2.We usually put on new </a:t>
            </a:r>
            <a:r>
              <a:rPr lang="en-US" dirty="0" err="1" smtClean="0"/>
              <a:t>colourful</a:t>
            </a:r>
            <a:r>
              <a:rPr lang="en-US" dirty="0" smtClean="0"/>
              <a:t> dress</a:t>
            </a:r>
          </a:p>
          <a:p>
            <a:endParaRPr lang="en-US" dirty="0" smtClean="0"/>
          </a:p>
          <a:p>
            <a:r>
              <a:rPr lang="en-US" dirty="0" smtClean="0"/>
              <a:t>3.Our parents or best wisher arrange</a:t>
            </a:r>
          </a:p>
          <a:p>
            <a:r>
              <a:rPr lang="en-US" dirty="0" smtClean="0"/>
              <a:t>The party.</a:t>
            </a:r>
            <a:endParaRPr lang="en-US" dirty="0"/>
          </a:p>
        </p:txBody>
      </p:sp>
      <p:pic>
        <p:nvPicPr>
          <p:cNvPr id="10" name="Picture 9" descr="birthday-of-nupur-bhola-bangladesh+1152_13529068377-tpfil02aw-2928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10200" y="914400"/>
            <a:ext cx="1447800" cy="704850"/>
          </a:xfrm>
          <a:prstGeom prst="rect">
            <a:avLst/>
          </a:prstGeom>
        </p:spPr>
      </p:pic>
      <p:pic>
        <p:nvPicPr>
          <p:cNvPr id="14" name="Picture 13" descr="birthday-of-nupur-bhola-bangladesh+1152_13529068377-tpfil02aw-2928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38800" y="2743200"/>
            <a:ext cx="1447800" cy="704850"/>
          </a:xfrm>
          <a:prstGeom prst="rect">
            <a:avLst/>
          </a:prstGeom>
        </p:spPr>
      </p:pic>
      <p:pic>
        <p:nvPicPr>
          <p:cNvPr id="15" name="Picture 14" descr="birthday-of-nupur-bhola-bangladesh+1152_13529068377-tpfil02aw-2928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62600" y="1905000"/>
            <a:ext cx="1447800" cy="704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87</Words>
  <Application>Microsoft Office PowerPoint</Application>
  <PresentationFormat>On-screen Show (4:3)</PresentationFormat>
  <Paragraphs>28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Slide 1</vt:lpstr>
      <vt:lpstr>    MD RIAZUDDIN   ASST. TEACHER  GOURIPUR WEST.G.PRIMARY SCHOOL DAUDKANDI .COMILLA  </vt:lpstr>
      <vt:lpstr>Slide 3</vt:lpstr>
      <vt:lpstr>Slide 4</vt:lpstr>
      <vt:lpstr>Safety environment by singing a song</vt:lpstr>
      <vt:lpstr>Slide 6</vt:lpstr>
      <vt:lpstr>Slide 7</vt:lpstr>
      <vt:lpstr>Slide 8</vt:lpstr>
      <vt:lpstr>Slide 9</vt:lpstr>
      <vt:lpstr>THANKS A LOT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pticomilla</dc:creator>
  <cp:lastModifiedBy>PTI</cp:lastModifiedBy>
  <cp:revision>6</cp:revision>
  <dcterms:created xsi:type="dcterms:W3CDTF">2006-08-16T00:00:00Z</dcterms:created>
  <dcterms:modified xsi:type="dcterms:W3CDTF">2013-03-24T07:31:05Z</dcterms:modified>
</cp:coreProperties>
</file>