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81" r:id="rId2"/>
    <p:sldId id="257" r:id="rId3"/>
    <p:sldId id="258" r:id="rId4"/>
    <p:sldId id="282" r:id="rId5"/>
    <p:sldId id="259" r:id="rId6"/>
    <p:sldId id="280" r:id="rId7"/>
    <p:sldId id="260" r:id="rId8"/>
    <p:sldId id="261" r:id="rId9"/>
    <p:sldId id="279" r:id="rId10"/>
    <p:sldId id="267" r:id="rId11"/>
    <p:sldId id="268" r:id="rId12"/>
    <p:sldId id="266" r:id="rId13"/>
    <p:sldId id="271" r:id="rId14"/>
    <p:sldId id="269" r:id="rId15"/>
    <p:sldId id="274" r:id="rId16"/>
    <p:sldId id="272" r:id="rId17"/>
    <p:sldId id="270" r:id="rId18"/>
    <p:sldId id="275" r:id="rId19"/>
    <p:sldId id="276" r:id="rId20"/>
    <p:sldId id="277" r:id="rId21"/>
    <p:sldId id="262" r:id="rId22"/>
    <p:sldId id="263" r:id="rId23"/>
    <p:sldId id="264" r:id="rId24"/>
    <p:sldId id="27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ti noakhali" initials="pn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3D5B5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1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3-03-25T11:39:21.240" idx="1">
    <p:pos x="1238" y="653"/>
    <p:text/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71600" y="2362200"/>
            <a:ext cx="64008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9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pti noakhali\Pictures\bbc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752601"/>
            <a:ext cx="6553199" cy="36576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1371600" y="990600"/>
            <a:ext cx="655320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ছবিতে আমরা কি দেখতে পাচ্ছি 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400" y="5486400"/>
            <a:ext cx="655320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মানুষ জন্মগত ভাবে স্বাধীন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pti noakhali\Pictures\mukta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600200"/>
            <a:ext cx="6477000" cy="304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4" name="Rectangle 3"/>
          <p:cNvSpPr/>
          <p:nvPr/>
        </p:nvSpPr>
        <p:spPr>
          <a:xfrm>
            <a:off x="2286000" y="609600"/>
            <a:ext cx="4870244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non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ছবিতে আমরা কি দেখতে পাচ্ছি 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4876800"/>
            <a:ext cx="624840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স্বাধীনভাবে চলাফেরা করার অধিকার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ti noakhali\Pictures\sh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828800"/>
            <a:ext cx="5410200" cy="297179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1828800" y="838200"/>
            <a:ext cx="533400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ছবিতে আমরা কি দেখতে পাচ্ছি 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76400" y="5105400"/>
            <a:ext cx="571500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শিক্ষা গ্রহণের অধিকার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pti noakhali\Pictures\jo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057400"/>
            <a:ext cx="4953000" cy="24384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1981200" y="1295400"/>
            <a:ext cx="4870244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none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ছবিতে আমরা কি দেখতে পাচ্ছি 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4800600"/>
            <a:ext cx="617220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প্রত্যকের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নিরাপত্তা লাভের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অধিকার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ti noakhali\Pictures\bbc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1981200"/>
            <a:ext cx="5414297" cy="335279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2133600" y="838200"/>
            <a:ext cx="475643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non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ছবিতে আমরা কি দেখতে পাচ্ছি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52600" y="5410200"/>
            <a:ext cx="640080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নির্যাতন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ও অত্যাচার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না করা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00" y="2362200"/>
            <a:ext cx="4114800" cy="25146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971800" y="2514600"/>
            <a:ext cx="4038600" cy="2362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81200" y="1295400"/>
            <a:ext cx="4870244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none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ছবিতে আমরা কি দেখতে পাচ্ছি 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5486400"/>
            <a:ext cx="5943600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আইনের চোখে সব মানুষ সমান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pti noakhali\Pictures\50 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2357437"/>
            <a:ext cx="5943600" cy="29003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pti noakhali\Pictures\mukta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981200"/>
            <a:ext cx="5867400" cy="304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1981200" y="1295400"/>
            <a:ext cx="4870244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none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ছবিতে আমরা কি দেখতে পাচ্ছি 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0" y="5334000"/>
            <a:ext cx="624840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সমান মজুরি পাওয়ার অধিকার।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81200" y="1295400"/>
            <a:ext cx="4870244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none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ছবিতে আমরা কি দেখতে পাচ্ছি 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4953000"/>
            <a:ext cx="6019800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বিচার পাওয়ার অধিকার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pti noakhali\Pictures\50 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2057400"/>
            <a:ext cx="6019800" cy="2743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71600" y="990600"/>
            <a:ext cx="5715000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ছবিতে আমরা কি দেখতে পাচ্ছি 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5830669"/>
            <a:ext cx="6096000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নিজ নিজ ধর্ম পালনের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অধিকার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2" descr="C:\Users\pti noakhali\Pictures\50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1828800"/>
            <a:ext cx="2619048" cy="1742857"/>
          </a:xfrm>
          <a:prstGeom prst="rect">
            <a:avLst/>
          </a:prstGeom>
          <a:noFill/>
        </p:spPr>
      </p:pic>
      <p:pic>
        <p:nvPicPr>
          <p:cNvPr id="1027" name="Picture 3" descr="C:\Users\pti noakhali\Pictures\5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3657600"/>
            <a:ext cx="4343400" cy="1981200"/>
          </a:xfrm>
          <a:prstGeom prst="rect">
            <a:avLst/>
          </a:prstGeom>
          <a:noFill/>
        </p:spPr>
      </p:pic>
      <p:pic>
        <p:nvPicPr>
          <p:cNvPr id="1028" name="Picture 4" descr="C:\Users\pti noakhali\Pictures\50 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52600" y="1752600"/>
            <a:ext cx="2466975" cy="1847850"/>
          </a:xfrm>
          <a:prstGeom prst="rect">
            <a:avLst/>
          </a:prstGeom>
          <a:noFill/>
        </p:spPr>
      </p:pic>
      <p:pic>
        <p:nvPicPr>
          <p:cNvPr id="1029" name="Picture 5" descr="C:\Users\pti noakhali\Pictures\50 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19600" y="3657599"/>
            <a:ext cx="2667000" cy="19787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ti noakhali\Pictures\bbc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133600"/>
            <a:ext cx="5638800" cy="25908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2057400" y="1143000"/>
            <a:ext cx="571500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ছবিতে আমরা কি দেখতে পাচ্ছি 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76400" y="4800600"/>
            <a:ext cx="670560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নারী পুরুষের সমান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অধিকার</a:t>
            </a:r>
            <a:r>
              <a:rPr lang="bn-BD" dirty="0" smtClean="0"/>
              <a:t>।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picture of nature\white-flower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52400"/>
            <a:ext cx="6781800" cy="44958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3" name="Picture 5" descr="G:\naima\blueangel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4648200"/>
            <a:ext cx="4724400" cy="1962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457200"/>
            <a:ext cx="7543800" cy="86177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পাঠের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সংক্ষেপ </a:t>
            </a: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1828800"/>
            <a:ext cx="4191000" cy="954107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স্বাধীনভাবে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চলাফেরা করার অধিকার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2286000"/>
            <a:ext cx="3810000" cy="52322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শিক্ষা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গ্রহণের অধিকার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47800" y="2743200"/>
            <a:ext cx="4191000" cy="954107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প্রত্যেকের 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নিরাপওা লাভের অধিকার।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47800" y="3200400"/>
            <a:ext cx="6172200" cy="52322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প্রত্যকের 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নিরাপওা লাভের অধিকার।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7800" y="3657600"/>
            <a:ext cx="6400800" cy="52322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নির্যাতন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ওঅত্যাচার না করা।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47800" y="4114800"/>
            <a:ext cx="5943600" cy="52322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আইনের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চোখে সব মানুষ সমান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47800" y="4572000"/>
            <a:ext cx="6248400" cy="52322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সমান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মজুরি পাওয়ার অধিকার।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47800" y="5029200"/>
            <a:ext cx="6705600" cy="52322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নারী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পুরুষের সমান অধকার</a:t>
            </a:r>
            <a:r>
              <a:rPr lang="bn-BD" sz="2800" dirty="0" smtClean="0"/>
              <a:t>।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905000"/>
            <a:ext cx="6248400" cy="156966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9" descr="G:\naima\crose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505200"/>
            <a:ext cx="38100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2743200"/>
            <a:ext cx="6858000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১।জাতিসংঘ ঘোষিত মানবাধিকার গুলো কি ?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২।মানবাধিকারের একটি ছক লিখ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9" descr="G:\naima\crose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962400"/>
            <a:ext cx="3810000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81000"/>
            <a:ext cx="8915400" cy="5847755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বাড়ীর কাজ</a:t>
            </a:r>
          </a:p>
          <a:p>
            <a:r>
              <a:rPr lang="bn-BD" sz="32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উপযুক্ত শব্দ দিয়ে শূন্যস্হান পূরণ কর ।</a:t>
            </a:r>
          </a:p>
          <a:p>
            <a:r>
              <a:rPr lang="bn-BD" sz="3200" dirty="0" smtClean="0"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১।সব মানুষের .........স্বাধীন।</a:t>
            </a:r>
          </a:p>
          <a:p>
            <a:r>
              <a:rPr lang="bn-BD" sz="32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২।নিজ নিজ .......পালনের অধিকার।</a:t>
            </a:r>
          </a:p>
          <a:p>
            <a:r>
              <a:rPr lang="bn-BD" sz="3200" dirty="0" smtClean="0"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৩।নারী .........সমান অধিকার ।</a:t>
            </a:r>
          </a:p>
          <a:p>
            <a:r>
              <a:rPr lang="bn-BD" sz="32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৪।শিক্ষা .........অধিকার ।</a:t>
            </a:r>
          </a:p>
          <a:p>
            <a:r>
              <a:rPr lang="bn-BD" sz="3200" dirty="0" smtClean="0"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৫।বিচার ..........অধিকার।</a:t>
            </a:r>
          </a:p>
          <a:p>
            <a:pPr algn="ctr"/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9" descr="G:\naima\crose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4419600"/>
            <a:ext cx="3276600" cy="137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7400" y="4419600"/>
            <a:ext cx="5334000" cy="1569660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brightRoom" dir="t"/>
          </a:scene3d>
          <a:sp3d>
            <a:bevelT prst="angle"/>
          </a:sp3d>
        </p:spPr>
        <p:txBody>
          <a:bodyPr wrap="square" lIns="91440" tIns="45720" rIns="91440" bIns="45720">
            <a:spAutoFit/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bn-BD" sz="9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24-Point Star 3"/>
          <p:cNvSpPr/>
          <p:nvPr/>
        </p:nvSpPr>
        <p:spPr>
          <a:xfrm>
            <a:off x="1600200" y="762000"/>
            <a:ext cx="6324600" cy="3505200"/>
          </a:xfrm>
          <a:prstGeom prst="star24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066800"/>
            <a:ext cx="7391400" cy="4247317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উপস্হাপনায়</a:t>
            </a:r>
          </a:p>
          <a:p>
            <a:pPr algn="ctr"/>
            <a:r>
              <a:rPr lang="bn-BD" sz="5400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শামিমা আক্তার</a:t>
            </a:r>
          </a:p>
          <a:p>
            <a:pPr algn="ctr"/>
            <a:r>
              <a:rPr lang="bn-BD" sz="5400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সহকারি শিক্ষিকা</a:t>
            </a:r>
          </a:p>
          <a:p>
            <a:pPr algn="ctr"/>
            <a:r>
              <a:rPr lang="bn-BD" sz="4800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অরুণ চন্দ্র সরকারি প্রাথমিক </a:t>
            </a:r>
            <a:r>
              <a:rPr lang="bn-BD" sz="4800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bn-BD" sz="5400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latin typeface="NikoshBAN" pitchFamily="2" charset="0"/>
                <a:cs typeface="NikoshBAN" pitchFamily="2" charset="0"/>
              </a:rPr>
              <a:t>  সদর, নোয়াখালী ।</a:t>
            </a:r>
            <a:endParaRPr lang="en-US" sz="5400" dirty="0">
              <a:ln>
                <a:solidFill>
                  <a:schemeClr val="accent2">
                    <a:lumMod val="50000"/>
                  </a:schemeClr>
                </a:solidFill>
              </a:ln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9" descr="G:\naima\crose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219200"/>
            <a:ext cx="1419225" cy="236264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82880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066800" y="533400"/>
            <a:ext cx="7405468" cy="42672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শ্রেণি</a:t>
            </a: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</a:t>
            </a: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:</a:t>
            </a:r>
            <a:r>
              <a:rPr kumimoji="0" lang="bn-BD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পঞ্চম  </a:t>
            </a:r>
            <a:br>
              <a:rPr kumimoji="0" lang="bn-BD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</a:br>
            <a:r>
              <a:rPr kumimoji="0" lang="bn-BD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বিষয়ঃবাংলাদেশ ওবিশ্বপরিচয়  </a:t>
            </a: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/>
            </a:r>
            <a:b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</a:b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       </a:t>
            </a:r>
            <a:r>
              <a:rPr kumimoji="0" lang="bn-BD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সময়ঃ৪০মিনিট          </a:t>
            </a: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            </a:t>
            </a:r>
            <a:r>
              <a:rPr kumimoji="0" lang="bn-BD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তারিখঃ</a:t>
            </a: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905000"/>
            <a:ext cx="5791200" cy="2308324"/>
          </a:xfrm>
          <a:prstGeom prst="rect">
            <a:avLst/>
          </a:prstGeom>
          <a:ln>
            <a:solidFill>
              <a:srgbClr val="3D5B5A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</a:p>
          <a:p>
            <a:pPr algn="ctr"/>
            <a:r>
              <a:rPr lang="bn-BD" sz="720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মানবাধিকার</a:t>
            </a:r>
            <a:endParaRPr lang="bn-BD" sz="40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9" descr="G:\naima\crose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1419225" cy="2362640"/>
          </a:xfrm>
          <a:prstGeom prst="rect">
            <a:avLst/>
          </a:prstGeom>
          <a:noFill/>
        </p:spPr>
      </p:pic>
      <p:pic>
        <p:nvPicPr>
          <p:cNvPr id="4" name="Picture 9" descr="G:\naima\crose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4267200"/>
            <a:ext cx="1419225" cy="2362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3048000"/>
            <a:ext cx="6244017" cy="830997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 wrap="none">
            <a:spAutoFit/>
          </a:bodyPr>
          <a:lstStyle/>
          <a:p>
            <a:pPr algn="ctr"/>
            <a:r>
              <a:rPr lang="bn-BD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মানুষ হিসেবে আমাদের অধিকার</a:t>
            </a:r>
            <a:endParaRPr lang="en-US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90800" y="1524000"/>
            <a:ext cx="3505200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পাঠ্যাংশ</a:t>
            </a:r>
            <a:endParaRPr lang="en-US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2057400"/>
            <a:ext cx="5867400" cy="335476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শিখনফল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মানবাধিকারের  মৌলিক অধিকার গুলো সম্পর্কে জেনে বলতে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পারবে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209800"/>
            <a:ext cx="6324600" cy="243143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নিরাপদ পরিবেশ সৃষ্টি</a:t>
            </a:r>
          </a:p>
          <a:p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8" descr="G:\naima\clroset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3352800"/>
            <a:ext cx="1438275" cy="1219200"/>
          </a:xfrm>
          <a:prstGeom prst="rect">
            <a:avLst/>
          </a:prstGeom>
          <a:noFill/>
        </p:spPr>
      </p:pic>
      <p:pic>
        <p:nvPicPr>
          <p:cNvPr id="5" name="Picture 8" descr="G:\naima\clroset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3352800"/>
            <a:ext cx="1438275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G:\naima\aquarius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533400"/>
            <a:ext cx="1606040" cy="2000250"/>
          </a:xfrm>
          <a:prstGeom prst="rect">
            <a:avLst/>
          </a:prstGeom>
          <a:noFill/>
        </p:spPr>
      </p:pic>
      <p:pic>
        <p:nvPicPr>
          <p:cNvPr id="10" name="Picture 4" descr="G:\naima\aquarius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066800"/>
            <a:ext cx="1606040" cy="2000250"/>
          </a:xfrm>
          <a:prstGeom prst="rect">
            <a:avLst/>
          </a:prstGeom>
          <a:noFill/>
        </p:spPr>
      </p:pic>
      <p:pic>
        <p:nvPicPr>
          <p:cNvPr id="11" name="Picture 4" descr="G:\naima\aquarius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447800"/>
            <a:ext cx="1606040" cy="2000250"/>
          </a:xfrm>
          <a:prstGeom prst="rect">
            <a:avLst/>
          </a:prstGeom>
          <a:noFill/>
        </p:spPr>
      </p:pic>
      <p:pic>
        <p:nvPicPr>
          <p:cNvPr id="12" name="Picture 4" descr="G:\naima\aquarius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37960" y="4495800"/>
            <a:ext cx="1606040" cy="2000250"/>
          </a:xfrm>
          <a:prstGeom prst="rect">
            <a:avLst/>
          </a:prstGeom>
          <a:noFill/>
        </p:spPr>
      </p:pic>
      <p:pic>
        <p:nvPicPr>
          <p:cNvPr id="13" name="Picture 4" descr="G:\naima\aquarius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828800"/>
            <a:ext cx="1606040" cy="2000250"/>
          </a:xfrm>
          <a:prstGeom prst="rect">
            <a:avLst/>
          </a:prstGeom>
          <a:noFill/>
        </p:spPr>
      </p:pic>
      <p:pic>
        <p:nvPicPr>
          <p:cNvPr id="15" name="Picture 4" descr="G:\naima\aquarius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4419600"/>
            <a:ext cx="1606040" cy="2000250"/>
          </a:xfrm>
          <a:prstGeom prst="rect">
            <a:avLst/>
          </a:prstGeom>
          <a:noFill/>
        </p:spPr>
      </p:pic>
      <p:pic>
        <p:nvPicPr>
          <p:cNvPr id="17" name="Picture 4" descr="G:\naima\aquarius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4419600"/>
            <a:ext cx="1606040" cy="2000250"/>
          </a:xfrm>
          <a:prstGeom prst="rect">
            <a:avLst/>
          </a:prstGeom>
          <a:noFill/>
        </p:spPr>
      </p:pic>
      <p:pic>
        <p:nvPicPr>
          <p:cNvPr id="18" name="Picture 4" descr="G:\naima\aquarius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4495800"/>
            <a:ext cx="1606040" cy="2000250"/>
          </a:xfrm>
          <a:prstGeom prst="rect">
            <a:avLst/>
          </a:prstGeom>
          <a:noFill/>
        </p:spPr>
      </p:pic>
      <p:pic>
        <p:nvPicPr>
          <p:cNvPr id="19" name="Picture 4" descr="G:\naima\aquarius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514600"/>
            <a:ext cx="1606040" cy="200025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1000"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5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527</TotalTime>
  <Words>254</Words>
  <Application>Microsoft Office PowerPoint</Application>
  <PresentationFormat>On-screen Show (4:3)</PresentationFormat>
  <Paragraphs>55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</cp:lastModifiedBy>
  <cp:revision>117</cp:revision>
  <dcterms:created xsi:type="dcterms:W3CDTF">2006-08-16T00:00:00Z</dcterms:created>
  <dcterms:modified xsi:type="dcterms:W3CDTF">2013-04-19T05:07:00Z</dcterms:modified>
</cp:coreProperties>
</file>