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61" r:id="rId2"/>
    <p:sldId id="262" r:id="rId3"/>
    <p:sldId id="263" r:id="rId4"/>
    <p:sldId id="264" r:id="rId5"/>
    <p:sldId id="260" r:id="rId6"/>
    <p:sldId id="258" r:id="rId7"/>
    <p:sldId id="272" r:id="rId8"/>
    <p:sldId id="275" r:id="rId9"/>
    <p:sldId id="276" r:id="rId10"/>
    <p:sldId id="266" r:id="rId11"/>
    <p:sldId id="277" r:id="rId12"/>
    <p:sldId id="278" r:id="rId13"/>
    <p:sldId id="265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75955-05C8-4CCC-842C-56602C9AA14C}" type="datetimeFigureOut">
              <a:rPr lang="en-US" smtClean="0"/>
              <a:pPr/>
              <a:t>17-Apr-13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97508-8ACF-4FDC-9A5E-484B1A7F9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173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97508-8ACF-4FDC-9A5E-484B1A7F92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90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7273-E28D-4C6F-8B60-61B310ECC17B}" type="datetimeFigureOut">
              <a:rPr lang="en-US" smtClean="0"/>
              <a:pPr/>
              <a:t>17-Apr-13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EC76-08B8-436C-B91F-8BCD1AEC6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82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7273-E28D-4C6F-8B60-61B310ECC17B}" type="datetimeFigureOut">
              <a:rPr lang="en-US" smtClean="0"/>
              <a:pPr/>
              <a:t>17-Apr-13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EC76-08B8-436C-B91F-8BCD1AEC6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79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7273-E28D-4C6F-8B60-61B310ECC17B}" type="datetimeFigureOut">
              <a:rPr lang="en-US" smtClean="0"/>
              <a:pPr/>
              <a:t>17-Apr-13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EC76-08B8-436C-B91F-8BCD1AEC6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21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7273-E28D-4C6F-8B60-61B310ECC17B}" type="datetimeFigureOut">
              <a:rPr lang="en-US" smtClean="0"/>
              <a:pPr/>
              <a:t>17-Apr-13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EC76-08B8-436C-B91F-8BCD1AEC6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40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7273-E28D-4C6F-8B60-61B310ECC17B}" type="datetimeFigureOut">
              <a:rPr lang="en-US" smtClean="0"/>
              <a:pPr/>
              <a:t>17-Apr-13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EC76-08B8-436C-B91F-8BCD1AEC6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661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7273-E28D-4C6F-8B60-61B310ECC17B}" type="datetimeFigureOut">
              <a:rPr lang="en-US" smtClean="0"/>
              <a:pPr/>
              <a:t>17-Apr-13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EC76-08B8-436C-B91F-8BCD1AEC6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574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7273-E28D-4C6F-8B60-61B310ECC17B}" type="datetimeFigureOut">
              <a:rPr lang="en-US" smtClean="0"/>
              <a:pPr/>
              <a:t>17-Apr-13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EC76-08B8-436C-B91F-8BCD1AEC6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55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7273-E28D-4C6F-8B60-61B310ECC17B}" type="datetimeFigureOut">
              <a:rPr lang="en-US" smtClean="0"/>
              <a:pPr/>
              <a:t>17-Apr-13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EC76-08B8-436C-B91F-8BCD1AEC6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81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7273-E28D-4C6F-8B60-61B310ECC17B}" type="datetimeFigureOut">
              <a:rPr lang="en-US" smtClean="0"/>
              <a:pPr/>
              <a:t>17-Apr-13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EC76-08B8-436C-B91F-8BCD1AEC6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24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7273-E28D-4C6F-8B60-61B310ECC17B}" type="datetimeFigureOut">
              <a:rPr lang="en-US" smtClean="0"/>
              <a:pPr/>
              <a:t>17-Apr-13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EC76-08B8-436C-B91F-8BCD1AEC6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575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7273-E28D-4C6F-8B60-61B310ECC17B}" type="datetimeFigureOut">
              <a:rPr lang="en-US" smtClean="0"/>
              <a:pPr/>
              <a:t>17-Apr-13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EC76-08B8-436C-B91F-8BCD1AEC6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99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97273-E28D-4C6F-8B60-61B310ECC17B}" type="datetimeFigureOut">
              <a:rPr lang="en-US" smtClean="0"/>
              <a:pPr/>
              <a:t>17-Apr-13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CEC76-08B8-436C-B91F-8BCD1AEC6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83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23944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531" y="-609600"/>
            <a:ext cx="9144000" cy="450892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700" b="1" cap="none" spc="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7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59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79731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I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প্রত্যেকে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88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03238"/>
            <a:ext cx="5410200" cy="1020762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. . .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.?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2631" y="1949245"/>
            <a:ext cx="2657169" cy="2458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" y="1949244"/>
            <a:ext cx="2647391" cy="2458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314205" y="1949241"/>
            <a:ext cx="2524993" cy="2458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6"/>
          <p:cNvSpPr txBox="1">
            <a:spLocks/>
          </p:cNvSpPr>
          <p:nvPr/>
        </p:nvSpPr>
        <p:spPr>
          <a:xfrm>
            <a:off x="381000" y="4648200"/>
            <a:ext cx="27051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9725" indent="-339725" algn="l"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</a:t>
            </a:r>
          </a:p>
          <a:p>
            <a:pPr marL="339725" indent="-339725" algn="l"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বি-২,</a:t>
            </a:r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3392128" y="4648200"/>
            <a:ext cx="27051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9725" indent="-339725" algn="l">
              <a:buFont typeface="Arial" pitchFamily="34" charset="0"/>
              <a:buChar char="•"/>
            </a:pP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6284708" y="4680155"/>
            <a:ext cx="27051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9725" indent="-339725" algn="l">
              <a:buFont typeface="Arial" pitchFamily="34" charset="0"/>
              <a:buChar char="•"/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72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5287" y="1155443"/>
            <a:ext cx="3372872" cy="2785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1" y="891052"/>
            <a:ext cx="2895600" cy="3372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06"/>
          <a:stretch/>
        </p:blipFill>
        <p:spPr>
          <a:xfrm>
            <a:off x="6400801" y="861555"/>
            <a:ext cx="2543175" cy="340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228600" y="4428199"/>
            <a:ext cx="2872138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9725" indent="-339725" algn="l">
              <a:buFont typeface="Arial" pitchFamily="34" charset="0"/>
              <a:buChar char="•"/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বি-১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3276600" y="4419600"/>
            <a:ext cx="2872138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9725" indent="-339725" algn="l">
              <a:buFont typeface="Arial" pitchFamily="34" charset="0"/>
              <a:buChar char="•"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6312518" y="4428199"/>
            <a:ext cx="2872138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9725" indent="-339725" algn="l">
              <a:buFont typeface="Arial" pitchFamily="34" charset="0"/>
              <a:buChar char="•"/>
            </a:pP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43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838200"/>
            <a:ext cx="47244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694056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মেয়াদী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tabLst>
                <a:tab pos="574675" algn="l"/>
              </a:tabLst>
            </a:pP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0670"/>
            <a:ext cx="9144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90600" y="1981200"/>
            <a:ext cx="6724650" cy="5334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2743200"/>
            <a:ext cx="6724650" cy="5334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মৌসুমে কোন ফল বেশি পাওয়া যায়?</a:t>
            </a:r>
            <a:endParaRPr 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4267200"/>
            <a:ext cx="7620000" cy="609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মেয়াদ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বল।</a:t>
            </a:r>
            <a:endParaRPr 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3543300"/>
            <a:ext cx="7477125" cy="5715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412746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53070"/>
            <a:ext cx="91440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5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2704236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34963">
              <a:buFont typeface="Arial" pitchFamily="34" charset="0"/>
              <a:buChar char="•"/>
              <a:tabLst>
                <a:tab pos="465138" algn="l"/>
              </a:tabLst>
            </a:pP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পরিচিত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এ,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সমৃদ্ধ ০৫টি করে  ফলের নাম লিখ।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61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58"/>
            <a:ext cx="9296400" cy="69128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99510"/>
            <a:ext cx="850585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3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838133"/>
            <a:ext cx="91440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5340" y="2057400"/>
            <a:ext cx="6629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মোঃ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বদরুজ্জামান</a:t>
            </a:r>
            <a:endParaRPr lang="en-US" sz="6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সন্ধানী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গাংনী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মেহেরপুর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০১৭১৩ ৯১০৮৫৭</a:t>
            </a:r>
          </a:p>
          <a:p>
            <a:r>
              <a:rPr lang="en-US" sz="2400" dirty="0" smtClean="0">
                <a:solidFill>
                  <a:srgbClr val="0070C0"/>
                </a:solidFill>
                <a:cs typeface="NikoshBAN" pitchFamily="2" charset="0"/>
              </a:rPr>
              <a:t>E-mail: zaaman.bd@gmail.com</a:t>
            </a:r>
            <a:endParaRPr lang="en-US" sz="2400" dirty="0">
              <a:solidFill>
                <a:srgbClr val="0070C0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7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68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914400"/>
            <a:ext cx="4876801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286000"/>
            <a:ext cx="7696201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801938" algn="l"/>
              </a:tabLst>
            </a:pP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6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tabLst>
                <a:tab pos="2801938" algn="l"/>
              </a:tabLst>
            </a:pP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6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tabLst>
                <a:tab pos="2801938" algn="l"/>
              </a:tabLst>
            </a:pP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6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tabLst>
                <a:tab pos="2801938" algn="l"/>
              </a:tabLst>
            </a:pPr>
            <a:endParaRPr lang="en-US" sz="1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tabLst>
                <a:tab pos="2801938" algn="l"/>
              </a:tabLst>
            </a:pPr>
            <a:endParaRPr lang="en-US" sz="11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96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6999" y="448270"/>
            <a:ext cx="3733801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7780" cmpd="sng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639669"/>
            <a:ext cx="8001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১.	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630269"/>
            <a:ext cx="8001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AutoNum type="arabicPeriod" startAt="2"/>
              <a:tabLst>
                <a:tab pos="465138" algn="l"/>
              </a:tabLst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657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মেয়াদী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3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16226"/>
            <a:ext cx="2171305" cy="1858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4434" y="228711"/>
            <a:ext cx="2464366" cy="18458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934" y="351934"/>
            <a:ext cx="2288066" cy="1722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315488"/>
            <a:ext cx="2095105" cy="2025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280" y="4359732"/>
            <a:ext cx="2381720" cy="1980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5722" y="4349215"/>
            <a:ext cx="2122334" cy="2001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57200" y="2057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6185" y="2081982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লিচু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1267" y="213605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তরমুজ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489" y="625837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8917" y="6231472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আমড়া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2024" y="630780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34844" y="3352800"/>
            <a:ext cx="23426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67693" y="2968079"/>
            <a:ext cx="1686623" cy="76944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054317" y="3338051"/>
            <a:ext cx="256465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66799" y="2707523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240500" y="2561304"/>
            <a:ext cx="4915" cy="4177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609134" y="2755421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66799" y="3365021"/>
            <a:ext cx="0" cy="6735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614049" y="3365021"/>
            <a:ext cx="0" cy="6735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</p:cNvCxnSpPr>
          <p:nvPr/>
        </p:nvCxnSpPr>
        <p:spPr>
          <a:xfrm>
            <a:off x="4211005" y="3737520"/>
            <a:ext cx="8795" cy="4756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14252" y="2698956"/>
            <a:ext cx="1534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0" y="76200"/>
            <a:ext cx="7772400" cy="144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1828800"/>
            <a:ext cx="5638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28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5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529848" y="2954593"/>
            <a:ext cx="2362200" cy="703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123" y="1034279"/>
            <a:ext cx="4533277" cy="3430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553200" y="1811593"/>
            <a:ext cx="2362200" cy="703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883727" y="2362200"/>
            <a:ext cx="1288473" cy="68334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/>
          <p:cNvSpPr/>
          <p:nvPr/>
        </p:nvSpPr>
        <p:spPr>
          <a:xfrm>
            <a:off x="6218958" y="2113936"/>
            <a:ext cx="275360" cy="1374058"/>
          </a:xfrm>
          <a:prstGeom prst="leftBracket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59606" y="4495800"/>
            <a:ext cx="3069394" cy="703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476999" y="3045541"/>
            <a:ext cx="2362200" cy="703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491746" y="1880417"/>
            <a:ext cx="2362200" cy="703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মেয়াদ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3" grpId="0" animBg="1"/>
      <p:bldP spid="19" grpId="0" animBg="1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57200" y="304800"/>
            <a:ext cx="8305800" cy="5658467"/>
            <a:chOff x="457200" y="304800"/>
            <a:chExt cx="8305800" cy="5658467"/>
          </a:xfrm>
        </p:grpSpPr>
        <p:sp>
          <p:nvSpPr>
            <p:cNvPr id="6" name="Rectangle 5"/>
            <p:cNvSpPr/>
            <p:nvPr/>
          </p:nvSpPr>
          <p:spPr>
            <a:xfrm>
              <a:off x="2807110" y="304800"/>
              <a:ext cx="3733800" cy="13399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76800" y="2971800"/>
              <a:ext cx="3886200" cy="29914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2981633"/>
              <a:ext cx="4114800" cy="2981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859344" y="2270322"/>
              <a:ext cx="36195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674010" y="1674241"/>
              <a:ext cx="0" cy="609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464096" y="2267864"/>
              <a:ext cx="0" cy="61082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893142" y="2269093"/>
              <a:ext cx="0" cy="61082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/>
          <p:cNvSpPr txBox="1">
            <a:spLocks/>
          </p:cNvSpPr>
          <p:nvPr/>
        </p:nvSpPr>
        <p:spPr>
          <a:xfrm>
            <a:off x="2965962" y="457200"/>
            <a:ext cx="3416096" cy="1187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মেয়াদ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</a:t>
            </a:r>
            <a:endParaRPr 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103" y="3109452"/>
            <a:ext cx="1752602" cy="2040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473919" y="3184217"/>
            <a:ext cx="2057400" cy="1887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899" y="3109451"/>
            <a:ext cx="1790701" cy="2047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793307" y="3308967"/>
            <a:ext cx="2066335" cy="1615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850795" y="5029200"/>
            <a:ext cx="3416096" cy="1187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মেয়াদি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5194504" y="5014452"/>
            <a:ext cx="3416096" cy="1187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মেয়াদি</a:t>
            </a:r>
            <a:endParaRPr lang="en-US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0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438400" y="304800"/>
            <a:ext cx="40767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/>
          </a:p>
        </p:txBody>
      </p:sp>
      <p:sp>
        <p:nvSpPr>
          <p:cNvPr id="20" name="Rectangle 19"/>
          <p:cNvSpPr/>
          <p:nvPr/>
        </p:nvSpPr>
        <p:spPr>
          <a:xfrm>
            <a:off x="152400" y="1396181"/>
            <a:ext cx="2819400" cy="50046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70904" y="1396181"/>
            <a:ext cx="2819400" cy="500461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72200" y="1396181"/>
            <a:ext cx="2819400" cy="50046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2057400"/>
            <a:ext cx="24384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4289322"/>
            <a:ext cx="2438400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83" t="29464" r="28298" b="23974"/>
          <a:stretch/>
        </p:blipFill>
        <p:spPr>
          <a:xfrm>
            <a:off x="3362469" y="2121310"/>
            <a:ext cx="2436270" cy="1841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2469" y="4222646"/>
            <a:ext cx="2436269" cy="197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8873" y="2163327"/>
            <a:ext cx="2495550" cy="175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1" t="8041" r="10783"/>
          <a:stretch/>
        </p:blipFill>
        <p:spPr>
          <a:xfrm>
            <a:off x="6300326" y="4222647"/>
            <a:ext cx="2544097" cy="197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-164688" y="1127952"/>
            <a:ext cx="3416096" cy="1187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48896" y="1140540"/>
            <a:ext cx="3416096" cy="1187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44356" y="1174656"/>
            <a:ext cx="3416096" cy="1187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বারমাসি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8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183</Words>
  <Application>Microsoft Office PowerPoint</Application>
  <PresentationFormat>On-screen Show (4:3)</PresentationFormat>
  <Paragraphs>57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নিচের ফল গুলিতে . . . . .?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Administrator</cp:lastModifiedBy>
  <cp:revision>193</cp:revision>
  <dcterms:created xsi:type="dcterms:W3CDTF">2012-11-11T06:40:01Z</dcterms:created>
  <dcterms:modified xsi:type="dcterms:W3CDTF">2013-04-17T13:47:20Z</dcterms:modified>
</cp:coreProperties>
</file>