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7" r:id="rId4"/>
    <p:sldId id="278" r:id="rId5"/>
    <p:sldId id="261" r:id="rId6"/>
    <p:sldId id="274" r:id="rId7"/>
    <p:sldId id="273" r:id="rId8"/>
    <p:sldId id="276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58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D7C79-5C0D-4881-A17B-5C8805A79DD6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E72A9-6387-4B81-89EF-E4B5CCE71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63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E72A9-6387-4B81-89EF-E4B5CCE710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13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3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9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7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1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6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2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3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2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9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2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33400" y="228600"/>
            <a:ext cx="8839200" cy="1981200"/>
          </a:xfrm>
        </p:spPr>
        <p:txBody>
          <a:bodyPr>
            <a:noAutofit/>
          </a:bodyPr>
          <a:lstStyle/>
          <a:p>
            <a:r>
              <a:rPr lang="bn-BD" sz="11500" b="1" i="1" dirty="0" smtClean="0">
                <a:solidFill>
                  <a:srgbClr val="FFC000"/>
                </a:solidFill>
              </a:rPr>
              <a:t>স্বাগতম</a:t>
            </a:r>
            <a:endParaRPr lang="en-US" sz="11500" b="1" i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953000"/>
            <a:ext cx="9144000" cy="2438400"/>
          </a:xfrm>
        </p:spPr>
        <p:txBody>
          <a:bodyPr/>
          <a:lstStyle/>
          <a:p>
            <a:r>
              <a:rPr lang="bn-BD" dirty="0" smtClean="0"/>
              <a:t>মোহাম্মাদ কামরুল হাসান কবির</a:t>
            </a:r>
            <a:endParaRPr lang="bn-BD" dirty="0"/>
          </a:p>
          <a:p>
            <a:r>
              <a:rPr lang="bn-BD" dirty="0" smtClean="0"/>
              <a:t>সিনিয়র শিক্ষক</a:t>
            </a:r>
          </a:p>
          <a:p>
            <a:r>
              <a:rPr lang="bn-BD" dirty="0" smtClean="0"/>
              <a:t>সিংজুরি ইউনিয়ন উচ্চ বিদ্যালয়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86868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6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/>
          <p:cNvSpPr/>
          <p:nvPr/>
        </p:nvSpPr>
        <p:spPr>
          <a:xfrm>
            <a:off x="4876800" y="2209800"/>
            <a:ext cx="4267200" cy="1981200"/>
          </a:xfrm>
          <a:prstGeom prst="parallelogra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5077" y="4914206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C00000"/>
                </a:solidFill>
              </a:rPr>
              <a:t>সামান্তরিক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152400" y="2182761"/>
            <a:ext cx="4267200" cy="19812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19600" y="4962064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C00000"/>
                </a:solidFill>
              </a:rPr>
              <a:t>সামান্তরিকক্ষেত্র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47244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3600" y="9144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/>
              <a:t>আয়াত</a:t>
            </a:r>
            <a:endParaRPr lang="en-US" sz="6000" b="1" dirty="0"/>
          </a:p>
        </p:txBody>
      </p:sp>
      <p:sp>
        <p:nvSpPr>
          <p:cNvPr id="5" name="Left Arrow 4"/>
          <p:cNvSpPr/>
          <p:nvPr/>
        </p:nvSpPr>
        <p:spPr>
          <a:xfrm>
            <a:off x="6400800" y="1930063"/>
            <a:ext cx="1676400" cy="736937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19600" y="3810000"/>
            <a:ext cx="46482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581" y="5156537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/>
              <a:t>আয়াতক্ষেত্র</a:t>
            </a:r>
            <a:endParaRPr lang="en-US" sz="6000" b="1" dirty="0"/>
          </a:p>
        </p:txBody>
      </p:sp>
      <p:sp>
        <p:nvSpPr>
          <p:cNvPr id="8" name="Right Arrow 7"/>
          <p:cNvSpPr/>
          <p:nvPr/>
        </p:nvSpPr>
        <p:spPr>
          <a:xfrm>
            <a:off x="1143000" y="4191000"/>
            <a:ext cx="1828800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6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>
          <a:xfrm>
            <a:off x="4343400" y="304800"/>
            <a:ext cx="4267200" cy="24384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895327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/>
              <a:t>রম্বস</a:t>
            </a:r>
            <a:endParaRPr lang="en-US" sz="6600" b="1" dirty="0"/>
          </a:p>
        </p:txBody>
      </p:sp>
      <p:sp>
        <p:nvSpPr>
          <p:cNvPr id="5" name="Parallelogram 4"/>
          <p:cNvSpPr/>
          <p:nvPr/>
        </p:nvSpPr>
        <p:spPr>
          <a:xfrm>
            <a:off x="196645" y="3962400"/>
            <a:ext cx="4267200" cy="2438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93342" y="5282972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/>
              <a:t>রম্বসক্ষেত্র</a:t>
            </a:r>
            <a:endParaRPr lang="en-US" sz="6600" b="1" dirty="0"/>
          </a:p>
        </p:txBody>
      </p:sp>
      <p:sp>
        <p:nvSpPr>
          <p:cNvPr id="7" name="Right Arrow 6"/>
          <p:cNvSpPr/>
          <p:nvPr/>
        </p:nvSpPr>
        <p:spPr>
          <a:xfrm>
            <a:off x="2743200" y="1828800"/>
            <a:ext cx="1371599" cy="4572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5257800" y="4648200"/>
            <a:ext cx="16002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457200"/>
            <a:ext cx="3581400" cy="259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94223" y="57150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/>
              <a:t>বর্গক্ষেত্র</a:t>
            </a:r>
            <a:endParaRPr lang="en-US" sz="5400" b="1" dirty="0"/>
          </a:p>
        </p:txBody>
      </p:sp>
      <p:sp>
        <p:nvSpPr>
          <p:cNvPr id="5" name="Rectangle 4"/>
          <p:cNvSpPr/>
          <p:nvPr/>
        </p:nvSpPr>
        <p:spPr>
          <a:xfrm>
            <a:off x="5165623" y="2895600"/>
            <a:ext cx="35814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3900" y="3269677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/>
              <a:t>বর্গ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1884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228600" y="533400"/>
            <a:ext cx="4267200" cy="236220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320040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/>
              <a:t>ট্রাপিজিয়াম</a:t>
            </a:r>
            <a:endParaRPr lang="en-US" sz="4400" b="1" dirty="0"/>
          </a:p>
        </p:txBody>
      </p:sp>
      <p:sp>
        <p:nvSpPr>
          <p:cNvPr id="5" name="Trapezoid 4"/>
          <p:cNvSpPr/>
          <p:nvPr/>
        </p:nvSpPr>
        <p:spPr>
          <a:xfrm>
            <a:off x="4645742" y="3183194"/>
            <a:ext cx="4267200" cy="2362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32671" y="571500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/>
              <a:t>ট্রাপিজিয়ামক্ষেত্র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7753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>
            <a:off x="3200400" y="838200"/>
            <a:ext cx="11430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343400" y="838200"/>
            <a:ext cx="12954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00400" y="2286000"/>
            <a:ext cx="114300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343400" y="2286000"/>
            <a:ext cx="129540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57300" y="518160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/>
              <a:t>ঘুড়ি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96644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066800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u="sng" dirty="0" smtClean="0">
                <a:solidFill>
                  <a:srgbClr val="C00000"/>
                </a:solidFill>
              </a:rPr>
              <a:t>দলীয়</a:t>
            </a:r>
            <a:r>
              <a:rPr lang="bn-BD" sz="8000" b="1" dirty="0" smtClean="0">
                <a:solidFill>
                  <a:srgbClr val="C00000"/>
                </a:solidFill>
              </a:rPr>
              <a:t> </a:t>
            </a:r>
            <a:r>
              <a:rPr lang="bn-BD" sz="8000" b="1" u="sng" dirty="0" smtClean="0">
                <a:solidFill>
                  <a:srgbClr val="C00000"/>
                </a:solidFill>
              </a:rPr>
              <a:t>কাজ</a:t>
            </a:r>
            <a:endParaRPr lang="en-US" sz="8000" b="1" u="sng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3064213"/>
            <a:ext cx="6096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১।তোমার আশেপাশের বিভিন্ন  </a:t>
            </a:r>
            <a:r>
              <a:rPr lang="bn-BD" sz="7200" dirty="0" smtClean="0"/>
              <a:t>বস্তুর</a:t>
            </a:r>
            <a:r>
              <a:rPr lang="bn-BD" sz="2800" dirty="0" smtClean="0"/>
              <a:t> ধারকে সরল রেখা ধরে সামন্তরিক,আয়াত,বর্গও রম্বস চিহ্নিত করতে কর।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799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b="1" i="1" dirty="0" smtClean="0">
                <a:solidFill>
                  <a:srgbClr val="FF0000"/>
                </a:solidFill>
              </a:rPr>
              <a:t>মুল্যায়ন</a:t>
            </a:r>
            <a:endParaRPr lang="en-US" sz="9600" b="1" i="1" dirty="0">
              <a:solidFill>
                <a:srgbClr val="FF0000"/>
              </a:solidFill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1676400" y="2674560"/>
            <a:ext cx="3169693" cy="1752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5410200" y="2674560"/>
            <a:ext cx="1828800" cy="1752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5161002"/>
            <a:ext cx="666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১। উপরের চিত্র দুটির বৈশিষ্ট্য কি?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594360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২।ঘুরি কী?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713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/>
          <a:lstStyle/>
          <a:p>
            <a:r>
              <a:rPr lang="bn-BD" dirty="0" smtClean="0"/>
              <a:t>বাড়ির কাজ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7432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বিভিন্ন প্রকার চতুর্ভুজের ধর্ম।বলির</a:t>
            </a:r>
            <a:r>
              <a:rPr lang="bn-BD" sz="3600" dirty="0"/>
              <a:t> </a:t>
            </a:r>
            <a:r>
              <a:rPr lang="bn-BD" sz="3600" dirty="0" smtClean="0"/>
              <a:t>সাদৃশ্য ও বৈসাদৃশ্য</a:t>
            </a:r>
            <a:r>
              <a:rPr lang="bn-BD" dirty="0" smtClean="0"/>
              <a:t> লিখে নিয়ে আসবে।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5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ধন্যবাদ</a:t>
            </a:r>
            <a:endParaRPr lang="en-US" sz="7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429000" y="3048000"/>
            <a:ext cx="3352800" cy="1436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05400" y="2057400"/>
            <a:ext cx="1143000" cy="1708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05400" y="3766066"/>
            <a:ext cx="2362200" cy="136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67600" y="2209800"/>
            <a:ext cx="914400" cy="1692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286500" y="2057400"/>
            <a:ext cx="20955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6781800" y="3048000"/>
            <a:ext cx="685800" cy="854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105400" y="3902333"/>
            <a:ext cx="2362200" cy="1050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429000" y="4484132"/>
            <a:ext cx="1676400" cy="468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2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5943600"/>
          </a:xfrm>
        </p:spPr>
        <p:txBody>
          <a:bodyPr>
            <a:normAutofit/>
          </a:bodyPr>
          <a:lstStyle/>
          <a:p>
            <a:r>
              <a:rPr lang="bn-BD" sz="8800" u="sng" dirty="0" smtClean="0">
                <a:solidFill>
                  <a:srgbClr val="00B0F0"/>
                </a:solidFill>
              </a:rPr>
              <a:t>অষ্টম শ্রেনী</a:t>
            </a:r>
            <a:br>
              <a:rPr lang="bn-BD" sz="8800" u="sng" dirty="0" smtClean="0">
                <a:solidFill>
                  <a:srgbClr val="00B0F0"/>
                </a:solidFill>
              </a:rPr>
            </a:br>
            <a:r>
              <a:rPr lang="bn-BD" sz="8800" dirty="0" smtClean="0">
                <a:solidFill>
                  <a:srgbClr val="00B0F0"/>
                </a:solidFill>
              </a:rPr>
              <a:t>গনিত</a:t>
            </a:r>
            <a:br>
              <a:rPr lang="bn-BD" sz="8800" dirty="0" smtClean="0">
                <a:solidFill>
                  <a:srgbClr val="00B0F0"/>
                </a:solidFill>
              </a:rPr>
            </a:br>
            <a:endParaRPr lang="en-US" sz="8800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0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600200"/>
            <a:ext cx="3200400" cy="3352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828801"/>
            <a:ext cx="4267200" cy="3124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1058125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1061883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953001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674806" y="4910036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6871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133600"/>
            <a:ext cx="7086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/>
              <a:t>চতুর্ভুজ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21422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3588" y="401860"/>
            <a:ext cx="807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i="1" dirty="0" smtClean="0">
                <a:solidFill>
                  <a:srgbClr val="002060"/>
                </a:solidFill>
              </a:rPr>
              <a:t>শিখন ফল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5908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১</a:t>
            </a:r>
            <a:r>
              <a:rPr lang="bn-BD" sz="3200" b="1" dirty="0"/>
              <a:t>।</a:t>
            </a:r>
            <a:r>
              <a:rPr lang="bn-BD" sz="3200" b="1" dirty="0" smtClean="0"/>
              <a:t> </a:t>
            </a:r>
            <a:r>
              <a:rPr lang="bn-BD" sz="3200" b="1" dirty="0" smtClean="0">
                <a:solidFill>
                  <a:prstClr val="black"/>
                </a:solidFill>
              </a:rPr>
              <a:t>চতুর্ভুজ</a:t>
            </a:r>
            <a:r>
              <a:rPr lang="bn-BD" sz="3200" b="1" dirty="0" smtClean="0"/>
              <a:t> কী তা বলতে পারবে ।</a:t>
            </a:r>
          </a:p>
          <a:p>
            <a:r>
              <a:rPr lang="bn-BD" sz="3200" b="1" dirty="0" smtClean="0"/>
              <a:t>২। </a:t>
            </a:r>
            <a:r>
              <a:rPr lang="bn-BD" sz="3200" b="1" dirty="0" smtClean="0">
                <a:solidFill>
                  <a:prstClr val="black"/>
                </a:solidFill>
              </a:rPr>
              <a:t>চতুর্ভুজের</a:t>
            </a:r>
            <a:r>
              <a:rPr lang="bn-BD" sz="3200" b="1" dirty="0" smtClean="0"/>
              <a:t> প্রকারভেদ গুলো বলতে পারবে ।</a:t>
            </a:r>
          </a:p>
          <a:p>
            <a:r>
              <a:rPr lang="bn-BD" sz="3200" b="1" dirty="0" smtClean="0"/>
              <a:t>৩।  চতুর্ভুজের ধর্মাবলি যাচাই ও যুক্তিমুলকপ্রমান করতে পারবে</a:t>
            </a:r>
            <a:r>
              <a:rPr lang="en-US" sz="3200" b="1" dirty="0" smtClean="0"/>
              <a:t> </a:t>
            </a:r>
            <a:r>
              <a:rPr lang="bn-BD" sz="3200" b="1" dirty="0" smtClean="0"/>
              <a:t>।</a:t>
            </a:r>
          </a:p>
          <a:p>
            <a:r>
              <a:rPr lang="bn-BD" sz="3200" b="1" dirty="0" smtClean="0"/>
              <a:t>৪।সুত্রের সাহায্যে  চতুর্ভুজ  ক্ষেত্রের ক্ষেত্রফল ত্রিভুজ ক্ষেত্রের ক্ষেত্রফলের মাধ্যমেপরিমাপ  করতে পারবে।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508227" y="3366800"/>
            <a:ext cx="333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3200" dirty="0" smtClean="0">
                <a:solidFill>
                  <a:prstClr val="black"/>
                </a:solidFill>
              </a:rPr>
              <a:t>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226" y="1600199"/>
            <a:ext cx="4597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এই পাঠ শেষে শিক্ষার্থীরাঃ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580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14400"/>
            <a:ext cx="681228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89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1508"/>
            <a:ext cx="7772400" cy="629564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</p:pic>
    </p:spTree>
    <p:extLst>
      <p:ext uri="{BB962C8B-B14F-4D97-AF65-F5344CB8AC3E}">
        <p14:creationId xmlns:p14="http://schemas.microsoft.com/office/powerpoint/2010/main" val="133454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14401"/>
            <a:ext cx="6096000" cy="543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2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05084" y="980768"/>
            <a:ext cx="2519516" cy="1305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/>
          <p:cNvSpPr/>
          <p:nvPr/>
        </p:nvSpPr>
        <p:spPr>
          <a:xfrm>
            <a:off x="381000" y="3810000"/>
            <a:ext cx="2362200" cy="13716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3043084" y="3810000"/>
            <a:ext cx="2895600" cy="137160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0" y="980768"/>
            <a:ext cx="1600200" cy="1305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/>
          <p:cNvSpPr/>
          <p:nvPr/>
        </p:nvSpPr>
        <p:spPr>
          <a:xfrm>
            <a:off x="533400" y="914400"/>
            <a:ext cx="3048000" cy="13716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400801" y="3962400"/>
            <a:ext cx="914399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400800" y="5029200"/>
            <a:ext cx="10668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15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467600" y="5029200"/>
            <a:ext cx="7620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57400" y="3048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u="sng" dirty="0" smtClean="0"/>
              <a:t>চতুর্ভুজের প্রকারভে্দ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819400"/>
            <a:ext cx="2204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সামান্তরিক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67200" y="2819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আয়াত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568273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রম্বস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38474" y="5498068"/>
            <a:ext cx="235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ট্রাফিজিয়াম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62800" y="2438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বর্গ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94059" y="5498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ঘুড়ি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22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6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3" grpId="0"/>
      <p:bldP spid="8" grpId="0"/>
      <p:bldP spid="9" grpId="0"/>
      <p:bldP spid="10" grpId="0"/>
      <p:bldP spid="11" grpId="0"/>
      <p:bldP spid="12" grpId="0"/>
      <p:bldP spid="1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</TotalTime>
  <Words>133</Words>
  <Application>Microsoft Office PowerPoint</Application>
  <PresentationFormat>On-screen Show (4:3)</PresentationFormat>
  <Paragraphs>44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স্বাগতম</vt:lpstr>
      <vt:lpstr>অষ্টম শ্রেনী গনিত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বাড়ির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73</cp:revision>
  <dcterms:created xsi:type="dcterms:W3CDTF">2006-08-16T00:00:00Z</dcterms:created>
  <dcterms:modified xsi:type="dcterms:W3CDTF">2013-02-03T08:57:08Z</dcterms:modified>
</cp:coreProperties>
</file>