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66" r:id="rId4"/>
    <p:sldId id="269" r:id="rId5"/>
    <p:sldId id="270" r:id="rId6"/>
    <p:sldId id="271" r:id="rId7"/>
    <p:sldId id="272" r:id="rId8"/>
    <p:sldId id="277" r:id="rId9"/>
    <p:sldId id="274" r:id="rId10"/>
    <p:sldId id="279" r:id="rId11"/>
    <p:sldId id="281" r:id="rId12"/>
    <p:sldId id="263" r:id="rId13"/>
    <p:sldId id="264" r:id="rId14"/>
    <p:sldId id="26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0" y="2133600"/>
            <a:ext cx="6324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মোঃ জাকির হোসেন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প্রভাষক , অগ্রণী স্কুল ও কলেজ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আজিমপুর, ঢাকা -১২০৫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22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3125" y="609600"/>
            <a:ext cx="5328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তুকের কুরণে নির্যাতন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9" name="Picture 3" descr="C:\Users\Doel-1612i3\Desktop\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248400" cy="4620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747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840126" y="2286000"/>
            <a:ext cx="3103474" cy="286991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5943600" y="3314700"/>
            <a:ext cx="762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 rot="10800000">
            <a:off x="2057400" y="3238500"/>
            <a:ext cx="762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5400000">
            <a:off x="3981450" y="5276850"/>
            <a:ext cx="762000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6200000">
            <a:off x="3983126" y="1655674"/>
            <a:ext cx="762000" cy="4986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29400" y="3301425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দাম্পত্য কলোহ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0" y="1015425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অঙ্গহানি ও প্রাণহানি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8674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নিগ্রহ ও নির্যাতন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225" y="3301425"/>
            <a:ext cx="2306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বিবাহ বিচ্ছেদ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9000" y="2849940"/>
            <a:ext cx="198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তুকের ফলাফল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947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9144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752600"/>
            <a:ext cx="6858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গ্রুপ -১   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সাধারণত যেসব জিনিষ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তুক হিসেবে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3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দেয়া হয় তার একটি তালিকা তৈরি কর।</a:t>
            </a:r>
          </a:p>
          <a:p>
            <a:endParaRPr lang="bn-BD" sz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36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গ্রুপ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-২  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যৌতুক প্রথা কীভাবে সামাজিক অস্থিরতা </a:t>
            </a:r>
          </a:p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সৃষ্টি  করে তার ৫ টি কারণ লিখ।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82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498931"/>
            <a:ext cx="67056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n-BD" sz="4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</a:p>
          <a:p>
            <a:pPr algn="ctr"/>
            <a:endParaRPr lang="bn-BD" sz="2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তুক সামাজিক সমস্যা হিসেবে 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বিবেচিত হবার কারণ কী ?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তুকের কারণ কী ?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তুকের ফলাফল কেমন ?</a:t>
            </a:r>
          </a:p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bn-BD" sz="4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তুক গ্রহণ কী সমর্থনযোগ্য ? কেন ?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41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941255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r>
              <a:rPr lang="bn-BD" sz="44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তুক বাংলাদেশের নারী নির্যাতনের অন্যতম কারণ-  তোমার মতের স্বপক্ষে যুক্তি দাও।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918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941255"/>
            <a:ext cx="502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125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oel-1612i3\Desktop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98" y="762000"/>
            <a:ext cx="9064604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1905000"/>
            <a:ext cx="8305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dirty="0">
                <a:latin typeface="NikoshBAN" pitchFamily="2" charset="0"/>
                <a:cs typeface="NikoshBAN" pitchFamily="2" charset="0"/>
              </a:rPr>
              <a:t>বাংলাদেশ ও বিশ্বপরিচয়</a:t>
            </a:r>
          </a:p>
          <a:p>
            <a:pPr algn="ctr"/>
            <a:r>
              <a:rPr lang="bn-BD" sz="5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সপ্তম শ্রেণি</a:t>
            </a:r>
          </a:p>
          <a:p>
            <a:pPr algn="ctr"/>
            <a:r>
              <a:rPr lang="bn-BD" sz="5400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অধ্যয়: দশ</a:t>
            </a:r>
          </a:p>
        </p:txBody>
      </p:sp>
    </p:spTree>
    <p:extLst>
      <p:ext uri="{BB962C8B-B14F-4D97-AF65-F5344CB8AC3E}">
        <p14:creationId xmlns:p14="http://schemas.microsoft.com/office/powerpoint/2010/main" xmlns="" val="415703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2133600" y="1752600"/>
            <a:ext cx="4724400" cy="3429001"/>
          </a:xfrm>
          <a:prstGeom prst="star5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52800" y="2971800"/>
            <a:ext cx="228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বাংলাদেশের </a:t>
            </a:r>
          </a:p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সামাজিক</a:t>
            </a:r>
          </a:p>
          <a:p>
            <a:pPr algn="ctr"/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সমস্যা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0" y="52826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দারিদ্র্য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0728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জনসংখ্যা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27680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কুসংস্কার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54350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নিরক্ষরতা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6200" y="1219200"/>
            <a:ext cx="1181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তুক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953780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সামাজিক সমস্যা দেশের অর্থনৈতিক ও সামাজিক উন্নয়ন বাধাগ্রস্থ করে।</a:t>
            </a:r>
            <a:endParaRPr lang="en-US" sz="3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C:\Users\Doel-1612i3\Desktop\1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38275"/>
            <a:ext cx="2259419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Doel-1612i3\Desktop\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657600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Doel-1612i3\Desktop\1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642" b="9278"/>
          <a:stretch/>
        </p:blipFill>
        <p:spPr bwMode="auto">
          <a:xfrm>
            <a:off x="352425" y="3930443"/>
            <a:ext cx="2466975" cy="147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Doel-1612i3\Desktop\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6136" y="152400"/>
            <a:ext cx="1655464" cy="115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Doel-1612i3\Desktop\1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7500" y="1261034"/>
            <a:ext cx="1943100" cy="155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1841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55454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1242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 বাংলাদেশে যৌতুক প্রথা</a:t>
            </a:r>
            <a:endParaRPr lang="en-US" sz="72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726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1624548"/>
            <a:ext cx="69342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</a:p>
          <a:p>
            <a:pPr algn="ctr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সামজিক সমস্যা চিন্হিত করতে পারব।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তুকের সংজ্ঞা বলতে পারবে।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তুকের কারণ সনাক্ত করতে পারবে।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bn-BD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তুকের ফলাফল ব্যাখ্যা করতে পারবে।</a:t>
            </a: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352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Doel-1612i3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00200"/>
            <a:ext cx="23336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Doel-1612i3\Desktop\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81400"/>
            <a:ext cx="23812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769203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ছবিগুলোতে কী দেখছ ?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2" descr="C:\Users\Doel-1612i3\Desktop\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1" y="1828800"/>
            <a:ext cx="5029199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4197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096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আগের ছবির সাথে এ ছবির পার্থক্য কী ?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57912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 বা কনে পক্ষ বিপরীত পক্ষের নিকট দাবীকৃত অর্থ বা সম্পত্তিই 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যৌতুক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3" descr="C:\Users\Doel-1612i3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8710" y="1524000"/>
            <a:ext cx="5898890" cy="3981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6978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72938"/>
            <a:ext cx="4329881" cy="337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el-1612i3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81538" y="1196738"/>
            <a:ext cx="4216644" cy="345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61884" y="4953000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বাংলাদেশে বর পক্ষ সর্বদা</a:t>
            </a:r>
            <a:r>
              <a:rPr lang="bn-BD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যৌতুক দাবী করে।  </a:t>
            </a:r>
          </a:p>
          <a:p>
            <a:pPr algn="ctr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যৌতুক ছাড়া বিয়েই হয় না।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745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0878" y="152400"/>
            <a:ext cx="4679522" cy="1143000"/>
          </a:xfrm>
        </p:spPr>
        <p:txBody>
          <a:bodyPr/>
          <a:lstStyle/>
          <a:p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মাইন্ডম্যাপ </a:t>
            </a: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(বোর্ডের কাজ)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1846834"/>
            <a:ext cx="2286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3048000" y="1802589"/>
            <a:ext cx="502078" cy="3310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048000" y="2590800"/>
            <a:ext cx="502078" cy="3310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079322" y="3631389"/>
            <a:ext cx="502078" cy="3310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048000" y="4698189"/>
            <a:ext cx="502078" cy="3310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079322" y="5612589"/>
            <a:ext cx="502078" cy="3310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3800" y="1701225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দারিদ্র্য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2463225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উচ্চাভিলাষ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3124200"/>
            <a:ext cx="457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কনের পিতার সম্পদ ব্যবহার করে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প্রতিষ্ঠা লাভের মানসিকতা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3800" y="4596825"/>
            <a:ext cx="23903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স্ত্রীর আয় না থাকা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86200" y="5323582"/>
            <a:ext cx="32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মেয়ের সামাজিক মর্যাদা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বৃদ্ধির প্রত্যাশা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-88733" y="3416468"/>
            <a:ext cx="38862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যৌ</a:t>
            </a:r>
            <a:r>
              <a:rPr lang="bn-BD" sz="6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তুকের কারণ</a:t>
            </a:r>
            <a:endParaRPr lang="en-US" sz="6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82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250</Words>
  <Application>Microsoft Office PowerPoint</Application>
  <PresentationFormat>On-screen Show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মাইন্ডম্যাপ (বোর্ডের কাজ)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PMO</cp:lastModifiedBy>
  <cp:revision>32</cp:revision>
  <dcterms:created xsi:type="dcterms:W3CDTF">2006-08-16T00:00:00Z</dcterms:created>
  <dcterms:modified xsi:type="dcterms:W3CDTF">2013-04-02T12:17:04Z</dcterms:modified>
</cp:coreProperties>
</file>