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1" r:id="rId8"/>
    <p:sldId id="266" r:id="rId9"/>
    <p:sldId id="261" r:id="rId10"/>
    <p:sldId id="263" r:id="rId11"/>
    <p:sldId id="264" r:id="rId12"/>
    <p:sldId id="265" r:id="rId13"/>
    <p:sldId id="267" r:id="rId14"/>
    <p:sldId id="270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39F"/>
    <a:srgbClr val="003366"/>
    <a:srgbClr val="9900CC"/>
    <a:srgbClr val="E22AD5"/>
    <a:srgbClr val="CC00FF"/>
    <a:srgbClr val="EE7E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sz="107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700" dirty="0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800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জিহাদুল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কবির</a:t>
            </a:r>
            <a:endParaRPr lang="en-US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ED039F"/>
                </a:solidFill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3600" dirty="0" smtClean="0">
                <a:solidFill>
                  <a:srgbClr val="ED039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ED039F"/>
                </a:solidFill>
                <a:latin typeface="NikoshBAN" pitchFamily="2" charset="0"/>
                <a:cs typeface="NikoshBAN" pitchFamily="2" charset="0"/>
              </a:rPr>
              <a:t>সারকারখানা</a:t>
            </a:r>
            <a:r>
              <a:rPr lang="en-US" sz="3600" dirty="0" smtClean="0">
                <a:solidFill>
                  <a:srgbClr val="ED039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ED039F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3600" dirty="0" smtClean="0">
              <a:solidFill>
                <a:srgbClr val="ED039F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পলাশ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নরসিংদী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       </a:t>
            </a:r>
            <a:r>
              <a:rPr lang="en-US" dirty="0" err="1" smtClean="0">
                <a:solidFill>
                  <a:srgbClr val="002060"/>
                </a:solidFill>
              </a:rPr>
              <a:t>বিষয়ঃ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6" name="Picture 5" descr="rojoniganda.jpg"/>
          <p:cNvPicPr>
            <a:picLocks noChangeAspect="1"/>
          </p:cNvPicPr>
          <p:nvPr/>
        </p:nvPicPr>
        <p:blipFill>
          <a:blip r:embed="rId2" cstate="print"/>
          <a:srcRect l="9319" r="7114" b="3565"/>
          <a:stretch>
            <a:fillRect/>
          </a:stretch>
        </p:blipFill>
        <p:spPr>
          <a:xfrm rot="1260239">
            <a:off x="972804" y="213825"/>
            <a:ext cx="1746813" cy="32408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8763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EE7EF1"/>
                </a:solidFill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9600" dirty="0" smtClean="0">
                <a:solidFill>
                  <a:srgbClr val="EE7EF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EE7EF1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9600" dirty="0">
              <a:solidFill>
                <a:srgbClr val="EE7EF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planets-screenoverl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4267200" cy="4204262"/>
          </a:xfrm>
        </p:spPr>
      </p:pic>
      <p:pic>
        <p:nvPicPr>
          <p:cNvPr id="5" name="Picture 4" descr="porman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600200"/>
            <a:ext cx="4343400" cy="39700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943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সৌরজগত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57150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পরমানু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38600" y="2819400"/>
            <a:ext cx="914400" cy="914400"/>
            <a:chOff x="4038600" y="2819400"/>
            <a:chExt cx="914400" cy="914400"/>
          </a:xfrm>
        </p:grpSpPr>
        <p:sp>
          <p:nvSpPr>
            <p:cNvPr id="4" name="Oval 3"/>
            <p:cNvSpPr/>
            <p:nvPr/>
          </p:nvSpPr>
          <p:spPr>
            <a:xfrm>
              <a:off x="4038600" y="2819400"/>
              <a:ext cx="914400" cy="914400"/>
            </a:xfrm>
            <a:prstGeom prst="ellipse">
              <a:avLst/>
            </a:prstGeom>
            <a:solidFill>
              <a:srgbClr val="E22A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C00FF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19600" y="3124200"/>
              <a:ext cx="533400" cy="533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038600" y="3048000"/>
              <a:ext cx="457200" cy="5334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2895600" y="1752600"/>
            <a:ext cx="3276600" cy="335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19800" y="2971800"/>
            <a:ext cx="3810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486400" y="3200400"/>
            <a:ext cx="687716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553200" y="28956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14800" y="3886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কেন্দ্রভিমুখী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3200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কেন্দ্রাতিগ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8334 -0.18888 C -0.0849 -0.18888 -0.00417 -0.07986 -0.00417 0.05556 C -0.00417 0.18982 -0.0849 0.3 -0.18334 0.3 C -0.28264 0.3 -0.3625 0.18982 -0.3625 0.05556 C -0.3625 -0.07986 -0.28264 -0.18888 -0.18334 -0.18888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5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4.44444E-6 L -0.09167 0.022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1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3.33333E-6 L 0.13333 -0.033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সৌরমডেলের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 ১)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 ২)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 ৩)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পরমানুকে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ভাঙ্গলে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 ৪)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মডেলের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6000" dirty="0">
              <a:solidFill>
                <a:srgbClr val="E22AD5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581400"/>
            <a:ext cx="4762500" cy="2971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9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roses flow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2057399"/>
            <a:ext cx="4419600" cy="485574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py-of-broken-bric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7" name="Picture 6" descr="broken_glass_4250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2702016-369263-broken-stone-ballast-patter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pic>
        <p:nvPicPr>
          <p:cNvPr id="5" name="Picture 4" descr="drip sand cast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0"/>
            <a:ext cx="9115510" cy="60959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381000" y="2209800"/>
            <a:ext cx="762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676400" y="4800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8" name="Oval 57"/>
          <p:cNvSpPr/>
          <p:nvPr/>
        </p:nvSpPr>
        <p:spPr>
          <a:xfrm flipH="1">
            <a:off x="6248400" y="62484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334000" y="60198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200400" y="51054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267200" y="5791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flipH="1" flipV="1">
            <a:off x="7162800" y="6400800"/>
            <a:ext cx="76200" cy="1523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657600" y="609600"/>
            <a:ext cx="3581400" cy="3581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038600" y="990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096000" y="1143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495800" y="2971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800600" y="1371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343400" y="1600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962400" y="2895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105400" y="28194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 rot="21152644">
            <a:off x="3789262" y="249386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657600" y="1447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581400" y="20574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5105400" y="5334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876800" y="609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495800" y="685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495800" y="2286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105400" y="20574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419600" y="3276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486400" y="1371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715000" y="762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029200" y="3429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943600" y="20574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400800" y="16764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019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638800" y="2590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477000" y="2362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5486400" y="3352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172200" y="3048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9167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3 -0.02778 L -0.34583 0.06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-0.066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5 -1.1111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15 -0.23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11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02222 L 0.325 0.0222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1.11111E-6 L 0.275 0.266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3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 0.2777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13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0.02223 L -0.1375 -0.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6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0.08333 -0.311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-1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1 L 0.18333 -0.122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1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225 0.0888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21667 0.177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8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7 -0.02222 L 0.25834 0.1222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7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14444 L -0.20833 0.4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13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25833 -0.1111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5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00833 0.255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12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-0.07778 L -0.45 -0.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-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9 0.11921 L 0.21441 0.1192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0.25 2.22222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3 -0.02222 L -0.475 0.1333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7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-0.03334 L -0.31667 0.1222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7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-0.04444 L 0.225 0.1555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9600" dirty="0" smtClean="0">
                <a:latin typeface="NikoshBAN" pitchFamily="2" charset="0"/>
                <a:cs typeface="NikoshBAN" pitchFamily="2" charset="0"/>
              </a:rPr>
            </a:br>
            <a:r>
              <a:rPr lang="en-US" sz="9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9600" dirty="0" smtClean="0">
                <a:latin typeface="NikoshBAN" pitchFamily="2" charset="0"/>
                <a:cs typeface="NikoshBAN" pitchFamily="2" charset="0"/>
              </a:rPr>
            </a:br>
            <a:r>
              <a:rPr lang="en-US" sz="9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9600" dirty="0" smtClean="0">
                <a:latin typeface="NikoshBAN" pitchFamily="2" charset="0"/>
                <a:cs typeface="NikoshBAN" pitchFamily="2" charset="0"/>
              </a:rPr>
            </a:b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--------</a:t>
            </a:r>
          </a:p>
          <a:p>
            <a:pPr>
              <a:buNone/>
            </a:pP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৪) 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990600"/>
            <a:ext cx="2202180" cy="1325880"/>
          </a:xfrm>
          <a:prstGeom prst="rect">
            <a:avLst/>
          </a:prstGeom>
        </p:spPr>
      </p:pic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2" cstate="print"/>
          <a:srcRect r="48097"/>
          <a:stretch>
            <a:fillRect/>
          </a:stretch>
        </p:blipFill>
        <p:spPr>
          <a:xfrm>
            <a:off x="4724400" y="838200"/>
            <a:ext cx="1143000" cy="1325880"/>
          </a:xfrm>
          <a:prstGeom prst="rect">
            <a:avLst/>
          </a:prstGeom>
        </p:spPr>
      </p:pic>
      <p:pic>
        <p:nvPicPr>
          <p:cNvPr id="18" name="Picture 17" descr="images.jpg"/>
          <p:cNvPicPr>
            <a:picLocks noChangeAspect="1"/>
          </p:cNvPicPr>
          <p:nvPr/>
        </p:nvPicPr>
        <p:blipFill>
          <a:blip r:embed="rId2" cstate="print"/>
          <a:srcRect l="55363"/>
          <a:stretch>
            <a:fillRect/>
          </a:stretch>
        </p:blipFill>
        <p:spPr>
          <a:xfrm>
            <a:off x="5867400" y="838200"/>
            <a:ext cx="982980" cy="1325880"/>
          </a:xfrm>
          <a:prstGeom prst="rect">
            <a:avLst/>
          </a:prstGeom>
        </p:spPr>
      </p:pic>
      <p:pic>
        <p:nvPicPr>
          <p:cNvPr id="19" name="Picture 18" descr="images.jpg"/>
          <p:cNvPicPr>
            <a:picLocks noChangeAspect="1"/>
          </p:cNvPicPr>
          <p:nvPr/>
        </p:nvPicPr>
        <p:blipFill>
          <a:blip r:embed="rId2" cstate="print"/>
          <a:srcRect r="65398"/>
          <a:stretch>
            <a:fillRect/>
          </a:stretch>
        </p:blipFill>
        <p:spPr>
          <a:xfrm>
            <a:off x="914400" y="3124200"/>
            <a:ext cx="762000" cy="1325880"/>
          </a:xfrm>
          <a:prstGeom prst="rect">
            <a:avLst/>
          </a:prstGeom>
        </p:spPr>
      </p:pic>
      <p:pic>
        <p:nvPicPr>
          <p:cNvPr id="20" name="Picture 19" descr="images.jpg"/>
          <p:cNvPicPr>
            <a:picLocks noChangeAspect="1"/>
          </p:cNvPicPr>
          <p:nvPr/>
        </p:nvPicPr>
        <p:blipFill>
          <a:blip r:embed="rId2" cstate="print"/>
          <a:srcRect l="34602" r="44637"/>
          <a:stretch>
            <a:fillRect/>
          </a:stretch>
        </p:blipFill>
        <p:spPr>
          <a:xfrm>
            <a:off x="1676400" y="3124200"/>
            <a:ext cx="457200" cy="1325880"/>
          </a:xfrm>
          <a:prstGeom prst="rect">
            <a:avLst/>
          </a:prstGeom>
        </p:spPr>
      </p:pic>
      <p:pic>
        <p:nvPicPr>
          <p:cNvPr id="22" name="Picture 21" descr="images.jpg"/>
          <p:cNvPicPr>
            <a:picLocks noChangeAspect="1"/>
          </p:cNvPicPr>
          <p:nvPr/>
        </p:nvPicPr>
        <p:blipFill>
          <a:blip r:embed="rId2" cstate="print"/>
          <a:srcRect t="51724" r="65398"/>
          <a:stretch>
            <a:fillRect/>
          </a:stretch>
        </p:blipFill>
        <p:spPr>
          <a:xfrm>
            <a:off x="3352800" y="3810000"/>
            <a:ext cx="762000" cy="640080"/>
          </a:xfrm>
          <a:prstGeom prst="rect">
            <a:avLst/>
          </a:prstGeom>
        </p:spPr>
      </p:pic>
      <p:pic>
        <p:nvPicPr>
          <p:cNvPr id="23" name="Picture 22" descr="images.jpg"/>
          <p:cNvPicPr>
            <a:picLocks noChangeAspect="1"/>
          </p:cNvPicPr>
          <p:nvPr/>
        </p:nvPicPr>
        <p:blipFill>
          <a:blip r:embed="rId2" cstate="print"/>
          <a:srcRect t="51724" r="65398"/>
          <a:stretch>
            <a:fillRect/>
          </a:stretch>
        </p:blipFill>
        <p:spPr>
          <a:xfrm rot="10345861">
            <a:off x="3467837" y="3171597"/>
            <a:ext cx="762000" cy="640080"/>
          </a:xfrm>
          <a:prstGeom prst="rect">
            <a:avLst/>
          </a:prstGeom>
        </p:spPr>
      </p:pic>
      <p:pic>
        <p:nvPicPr>
          <p:cNvPr id="24" name="Picture 23" descr="images.jpg"/>
          <p:cNvPicPr>
            <a:picLocks noChangeAspect="1"/>
          </p:cNvPicPr>
          <p:nvPr/>
        </p:nvPicPr>
        <p:blipFill>
          <a:blip r:embed="rId2" cstate="print"/>
          <a:srcRect t="51724" r="75779" b="2299"/>
          <a:stretch>
            <a:fillRect/>
          </a:stretch>
        </p:blipFill>
        <p:spPr>
          <a:xfrm>
            <a:off x="5334000" y="3581400"/>
            <a:ext cx="533400" cy="609600"/>
          </a:xfrm>
          <a:prstGeom prst="rect">
            <a:avLst/>
          </a:prstGeom>
        </p:spPr>
      </p:pic>
      <p:pic>
        <p:nvPicPr>
          <p:cNvPr id="25" name="Picture 24" descr="images.jpg"/>
          <p:cNvPicPr>
            <a:picLocks noChangeAspect="1"/>
          </p:cNvPicPr>
          <p:nvPr/>
        </p:nvPicPr>
        <p:blipFill>
          <a:blip r:embed="rId2" cstate="print"/>
          <a:srcRect l="20761" t="51724" r="65398"/>
          <a:stretch>
            <a:fillRect/>
          </a:stretch>
        </p:blipFill>
        <p:spPr>
          <a:xfrm>
            <a:off x="5867400" y="3581400"/>
            <a:ext cx="304800" cy="640080"/>
          </a:xfrm>
          <a:prstGeom prst="rect">
            <a:avLst/>
          </a:prstGeom>
        </p:spPr>
      </p:pic>
      <p:pic>
        <p:nvPicPr>
          <p:cNvPr id="26" name="Picture 25" descr="images.jpg"/>
          <p:cNvPicPr>
            <a:picLocks noChangeAspect="1"/>
          </p:cNvPicPr>
          <p:nvPr/>
        </p:nvPicPr>
        <p:blipFill>
          <a:blip r:embed="rId2" cstate="print"/>
          <a:srcRect l="20761" t="51724" r="65398" b="36782"/>
          <a:stretch>
            <a:fillRect/>
          </a:stretch>
        </p:blipFill>
        <p:spPr>
          <a:xfrm>
            <a:off x="7467600" y="3733800"/>
            <a:ext cx="304800" cy="152400"/>
          </a:xfrm>
          <a:prstGeom prst="rect">
            <a:avLst/>
          </a:prstGeom>
        </p:spPr>
      </p:pic>
      <p:pic>
        <p:nvPicPr>
          <p:cNvPr id="27" name="Picture 26" descr="images.jpg"/>
          <p:cNvPicPr>
            <a:picLocks noChangeAspect="1"/>
          </p:cNvPicPr>
          <p:nvPr/>
        </p:nvPicPr>
        <p:blipFill>
          <a:blip r:embed="rId2" cstate="print"/>
          <a:srcRect l="24221" t="68965" r="65398"/>
          <a:stretch>
            <a:fillRect/>
          </a:stretch>
        </p:blipFill>
        <p:spPr>
          <a:xfrm>
            <a:off x="7467599" y="3886200"/>
            <a:ext cx="270933" cy="487680"/>
          </a:xfrm>
          <a:prstGeom prst="rect">
            <a:avLst/>
          </a:prstGeom>
        </p:spPr>
      </p:pic>
      <p:pic>
        <p:nvPicPr>
          <p:cNvPr id="13" name="Picture 12" descr="gold_price_gartman_s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5105400"/>
            <a:ext cx="1705267" cy="1149350"/>
          </a:xfrm>
          <a:prstGeom prst="rect">
            <a:avLst/>
          </a:prstGeom>
        </p:spPr>
      </p:pic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2" cstate="print"/>
          <a:srcRect l="24221" t="68965" r="65398"/>
          <a:stretch>
            <a:fillRect/>
          </a:stretch>
        </p:blipFill>
        <p:spPr>
          <a:xfrm>
            <a:off x="3505200" y="5638800"/>
            <a:ext cx="270933" cy="487680"/>
          </a:xfrm>
          <a:prstGeom prst="rect">
            <a:avLst/>
          </a:prstGeom>
        </p:spPr>
      </p:pic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2" cstate="print"/>
          <a:srcRect l="24221" t="68965" r="69940" b="11638"/>
          <a:stretch>
            <a:fillRect/>
          </a:stretch>
        </p:blipFill>
        <p:spPr>
          <a:xfrm>
            <a:off x="4419600" y="5715000"/>
            <a:ext cx="152400" cy="304800"/>
          </a:xfrm>
          <a:prstGeom prst="rect">
            <a:avLst/>
          </a:prstGeom>
        </p:spPr>
      </p:pic>
      <p:pic>
        <p:nvPicPr>
          <p:cNvPr id="21" name="Picture 20" descr="images.jpg"/>
          <p:cNvPicPr>
            <a:picLocks noChangeAspect="1"/>
          </p:cNvPicPr>
          <p:nvPr/>
        </p:nvPicPr>
        <p:blipFill>
          <a:blip r:embed="rId2" cstate="print"/>
          <a:srcRect l="24221" t="68965" r="72859" b="16487"/>
          <a:stretch>
            <a:fillRect/>
          </a:stretch>
        </p:blipFill>
        <p:spPr>
          <a:xfrm>
            <a:off x="5486400" y="5715000"/>
            <a:ext cx="76200" cy="228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0.02031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2916 -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0.03333 0.003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4167 0.00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0833 0.040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417 -0.0423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4166 -0.011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-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0125 0.01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1025 0.031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-0.0222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1025 0.031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1025 0.031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1025 0.03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33800" y="2895600"/>
            <a:ext cx="1295400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43200" y="2057400"/>
            <a:ext cx="3200400" cy="304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91000" y="3505200"/>
            <a:ext cx="609600" cy="4572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67200" y="2895600"/>
            <a:ext cx="5334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24400" y="2057400"/>
            <a:ext cx="5334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981200" y="3581400"/>
            <a:ext cx="1828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67000" y="1447800"/>
            <a:ext cx="8382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" y="40386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609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বহিঃস্থ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1400" y="1905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2895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6600" y="4038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3366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3600" dirty="0">
              <a:solidFill>
                <a:srgbClr val="0033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-2.22222E-6 L 0.17917 -2.22222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23334 0.0777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/>
      <p:bldP spid="15" grpId="0"/>
      <p:bldP spid="16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276600" y="2438400"/>
            <a:ext cx="22860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90800" y="1828800"/>
            <a:ext cx="3581400" cy="3581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477000" y="3429000"/>
            <a:ext cx="2438400" cy="646331"/>
            <a:chOff x="6477000" y="3429000"/>
            <a:chExt cx="2438400" cy="646331"/>
          </a:xfrm>
        </p:grpSpPr>
        <p:sp>
          <p:nvSpPr>
            <p:cNvPr id="23" name="Oval 22"/>
            <p:cNvSpPr/>
            <p:nvPr/>
          </p:nvSpPr>
          <p:spPr>
            <a:xfrm>
              <a:off x="6477000" y="3657600"/>
              <a:ext cx="3048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29400" y="3429000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---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ইলেকট্রন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477000" y="4038600"/>
            <a:ext cx="1981200" cy="646331"/>
            <a:chOff x="6477000" y="4038600"/>
            <a:chExt cx="1981200" cy="646331"/>
          </a:xfrm>
        </p:grpSpPr>
        <p:sp>
          <p:nvSpPr>
            <p:cNvPr id="24" name="Oval 23"/>
            <p:cNvSpPr/>
            <p:nvPr/>
          </p:nvSpPr>
          <p:spPr>
            <a:xfrm>
              <a:off x="6477000" y="4267200"/>
              <a:ext cx="3810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58000" y="40386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--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প্রোট্রন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553200" y="4876800"/>
            <a:ext cx="1752600" cy="646331"/>
            <a:chOff x="6553200" y="4876800"/>
            <a:chExt cx="1752600" cy="646331"/>
          </a:xfrm>
        </p:grpSpPr>
        <p:sp>
          <p:nvSpPr>
            <p:cNvPr id="25" name="Oval 24"/>
            <p:cNvSpPr/>
            <p:nvPr/>
          </p:nvSpPr>
          <p:spPr>
            <a:xfrm>
              <a:off x="6553200" y="5029200"/>
              <a:ext cx="304800" cy="2286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58000" y="48768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--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নিউট্রন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4800" y="40386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676400" y="3810000"/>
            <a:ext cx="2057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676400" y="6096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বহিঃস্থ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438400" y="4953000"/>
            <a:ext cx="11430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438400" y="3581400"/>
            <a:ext cx="3048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019800" y="3429000"/>
            <a:ext cx="3048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343400" y="4572000"/>
            <a:ext cx="3048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191000" y="2362200"/>
            <a:ext cx="3048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038600" y="3200400"/>
            <a:ext cx="8382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67200" y="3505200"/>
            <a:ext cx="3810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267200" y="3733800"/>
            <a:ext cx="3810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495800" y="3505200"/>
            <a:ext cx="3810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267200" y="3200400"/>
            <a:ext cx="3810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038600" y="3581400"/>
            <a:ext cx="381000" cy="381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419600" y="3657600"/>
            <a:ext cx="381000" cy="381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419600" y="3276600"/>
            <a:ext cx="381000" cy="381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038600" y="3276600"/>
            <a:ext cx="381000" cy="381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493 0.00533 C -0.08386 0.00047 -0.13681 -0.07824 -0.13316 -0.1699 C -0.12952 -0.2618 -0.07049 -0.3324 -0.00174 -0.32754 C 0.06718 -0.32268 0.12014 -0.24398 0.11649 -0.15231 C 0.11284 -0.06041 0.05382 0.01019 -0.01493 0.00533 Z " pathEditMode="relative" rAng="10986547" ptsTypes="fffff">
                                      <p:cBhvr>
                                        <p:cTn id="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1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5 0.01365 C -0.00035 0.15926 -0.08837 0.27777 -0.19618 0.27777 C -0.30417 0.27777 -0.39201 0.15926 -0.39201 0.01365 C -0.39201 -0.13195 -0.30417 -0.25 -0.19618 -0.25 C -0.08837 -0.25 -0.00035 -0.13195 -0.00035 0.01365 Z " pathEditMode="relative" rAng="5400000" ptsTypes="fffff">
                                      <p:cBhvr>
                                        <p:cTn id="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0.00278 C -3.33333E-6 -0.14259 0.08802 -0.26111 0.19618 -0.26111 C 0.30417 -0.26111 0.39167 -0.14259 0.39167 0.00278 C 0.39167 0.14838 0.30417 0.26667 0.19618 0.26667 C 0.08802 0.26667 -3.33333E-6 0.14838 -3.33333E-6 0.00278 Z " pathEditMode="relative" rAng="16200000" ptsTypes="fffff">
                                      <p:cBhvr>
                                        <p:cTn id="1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1.11111E-6 C 0.06823 -1.11111E-6 0.125 0.07477 0.125 0.16667 C 0.125 0.25857 0.06823 0.33333 -3.33333E-6 0.33333 C -0.06961 0.33333 -0.125 0.25857 -0.125 0.16667 C -0.125 0.07477 -0.06961 -1.11111E-6 -3.33333E-6 -1.11111E-6 Z " pathEditMode="relative" rAng="0" ptsTypes="fffff">
                                      <p:cBhvr>
                                        <p:cTn id="1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 animBg="1"/>
      <p:bldP spid="35" grpId="0" animBg="1"/>
      <p:bldP spid="36" grpId="0" animBg="1"/>
      <p:bldP spid="37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tom_3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7471" y="762000"/>
            <a:ext cx="6190129" cy="501105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149</Words>
  <Application>Microsoft Office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স্বাগতম</vt:lpstr>
      <vt:lpstr>Slide 2</vt:lpstr>
      <vt:lpstr>Slide 3</vt:lpstr>
      <vt:lpstr>   পরমানুর গঠন</vt:lpstr>
      <vt:lpstr>শিখন ফল</vt:lpstr>
      <vt:lpstr>Slide 6</vt:lpstr>
      <vt:lpstr>Slide 7</vt:lpstr>
      <vt:lpstr>Slide 8</vt:lpstr>
      <vt:lpstr>Slide 9</vt:lpstr>
      <vt:lpstr>Slide 10</vt:lpstr>
      <vt:lpstr>পরমানুর গঠন</vt:lpstr>
      <vt:lpstr>Slide 12</vt:lpstr>
      <vt:lpstr>দলীয় কাজ</vt:lpstr>
      <vt:lpstr>মূল্যায়ন</vt:lpstr>
      <vt:lpstr>বাড়ির কাজ</vt:lpstr>
      <vt:lpstr> সবাইকে 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Zihadul Kabir</dc:creator>
  <cp:lastModifiedBy>COM102</cp:lastModifiedBy>
  <cp:revision>98</cp:revision>
  <dcterms:created xsi:type="dcterms:W3CDTF">2006-08-16T00:00:00Z</dcterms:created>
  <dcterms:modified xsi:type="dcterms:W3CDTF">2012-09-26T05:43:39Z</dcterms:modified>
</cp:coreProperties>
</file>