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2" r:id="rId7"/>
    <p:sldId id="271" r:id="rId8"/>
    <p:sldId id="262" r:id="rId9"/>
    <p:sldId id="264" r:id="rId10"/>
    <p:sldId id="273" r:id="rId11"/>
    <p:sldId id="266" r:id="rId12"/>
    <p:sldId id="265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lcsnap-2012-06-06-10h07m09s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1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32766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 শুভেচ্ছা 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381000"/>
            <a:ext cx="2895599" cy="1320800"/>
            <a:chOff x="0" y="381000"/>
            <a:chExt cx="2895599" cy="1320800"/>
          </a:xfrm>
        </p:grpSpPr>
        <p:pic>
          <p:nvPicPr>
            <p:cNvPr id="2" name="Picture 1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81000"/>
              <a:ext cx="990600" cy="1320800"/>
            </a:xfrm>
            <a:prstGeom prst="rect">
              <a:avLst/>
            </a:prstGeom>
          </p:spPr>
        </p:pic>
        <p:pic>
          <p:nvPicPr>
            <p:cNvPr id="3" name="Picture 2" descr="mohdfiendblog_1217661170_2-Top2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" y="381000"/>
              <a:ext cx="971550" cy="1295400"/>
            </a:xfrm>
            <a:prstGeom prst="rect">
              <a:avLst/>
            </a:prstGeom>
          </p:spPr>
        </p:pic>
        <p:pic>
          <p:nvPicPr>
            <p:cNvPr id="4" name="Picture 3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5000" y="381000"/>
              <a:ext cx="990599" cy="1320799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2895600" y="381000"/>
            <a:ext cx="2971800" cy="1320800"/>
            <a:chOff x="2895600" y="381000"/>
            <a:chExt cx="2971800" cy="1320800"/>
          </a:xfrm>
        </p:grpSpPr>
        <p:pic>
          <p:nvPicPr>
            <p:cNvPr id="5" name="Picture 4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5600" y="381000"/>
              <a:ext cx="990600" cy="1320800"/>
            </a:xfrm>
            <a:prstGeom prst="rect">
              <a:avLst/>
            </a:prstGeom>
          </p:spPr>
        </p:pic>
        <p:pic>
          <p:nvPicPr>
            <p:cNvPr id="6" name="Picture 5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6200" y="381000"/>
              <a:ext cx="990600" cy="1320800"/>
            </a:xfrm>
            <a:prstGeom prst="rect">
              <a:avLst/>
            </a:prstGeom>
          </p:spPr>
        </p:pic>
        <p:pic>
          <p:nvPicPr>
            <p:cNvPr id="7" name="Picture 6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6800" y="381000"/>
              <a:ext cx="990600" cy="13208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5867400" y="381000"/>
            <a:ext cx="2895600" cy="1320800"/>
            <a:chOff x="5867400" y="381000"/>
            <a:chExt cx="2895600" cy="1320800"/>
          </a:xfrm>
        </p:grpSpPr>
        <p:pic>
          <p:nvPicPr>
            <p:cNvPr id="8" name="Picture 7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7400" y="381000"/>
              <a:ext cx="990600" cy="1320800"/>
            </a:xfrm>
            <a:prstGeom prst="rect">
              <a:avLst/>
            </a:prstGeom>
          </p:spPr>
        </p:pic>
        <p:pic>
          <p:nvPicPr>
            <p:cNvPr id="9" name="Picture 8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81800" y="381000"/>
              <a:ext cx="990600" cy="1320800"/>
            </a:xfrm>
            <a:prstGeom prst="rect">
              <a:avLst/>
            </a:prstGeom>
          </p:spPr>
        </p:pic>
        <p:pic>
          <p:nvPicPr>
            <p:cNvPr id="10" name="Picture 9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72400" y="381000"/>
              <a:ext cx="990600" cy="1320800"/>
            </a:xfrm>
            <a:prstGeom prst="rect">
              <a:avLst/>
            </a:prstGeom>
          </p:spPr>
        </p:pic>
      </p:grpSp>
      <p:cxnSp>
        <p:nvCxnSpPr>
          <p:cNvPr id="13" name="Straight Arrow Connector 12"/>
          <p:cNvCxnSpPr/>
          <p:nvPr/>
        </p:nvCxnSpPr>
        <p:spPr>
          <a:xfrm rot="5400000">
            <a:off x="76200" y="2438400"/>
            <a:ext cx="28956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2895600" y="3048000"/>
            <a:ext cx="3124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5295900" y="2857500"/>
            <a:ext cx="2819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9942E-6 L -0.01666 0.64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69942E-6 L 0.00416 0.647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0.10358 L 0.03333 0.647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57200" y="381000"/>
            <a:ext cx="8200931" cy="1764323"/>
            <a:chOff x="1219200" y="415925"/>
            <a:chExt cx="7669389" cy="955675"/>
          </a:xfrm>
        </p:grpSpPr>
        <p:pic>
          <p:nvPicPr>
            <p:cNvPr id="2" name="Picture 1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19200" y="457200"/>
              <a:ext cx="685800" cy="914400"/>
            </a:xfrm>
            <a:prstGeom prst="rect">
              <a:avLst/>
            </a:prstGeom>
          </p:spPr>
        </p:pic>
        <p:pic>
          <p:nvPicPr>
            <p:cNvPr id="3" name="Picture 2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57400" y="457200"/>
              <a:ext cx="685800" cy="914400"/>
            </a:xfrm>
            <a:prstGeom prst="rect">
              <a:avLst/>
            </a:prstGeom>
          </p:spPr>
        </p:pic>
        <p:pic>
          <p:nvPicPr>
            <p:cNvPr id="4" name="Picture 3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5600" y="457200"/>
              <a:ext cx="685800" cy="914400"/>
            </a:xfrm>
            <a:prstGeom prst="rect">
              <a:avLst/>
            </a:prstGeom>
          </p:spPr>
        </p:pic>
        <p:pic>
          <p:nvPicPr>
            <p:cNvPr id="5" name="Picture 4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84600" y="415925"/>
              <a:ext cx="685800" cy="914400"/>
            </a:xfrm>
            <a:prstGeom prst="rect">
              <a:avLst/>
            </a:prstGeom>
          </p:spPr>
        </p:pic>
        <p:pic>
          <p:nvPicPr>
            <p:cNvPr id="6" name="Picture 5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10994" y="415925"/>
              <a:ext cx="685800" cy="914400"/>
            </a:xfrm>
            <a:prstGeom prst="rect">
              <a:avLst/>
            </a:prstGeom>
          </p:spPr>
        </p:pic>
        <p:pic>
          <p:nvPicPr>
            <p:cNvPr id="7" name="Picture 6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37389" y="415925"/>
              <a:ext cx="685800" cy="914400"/>
            </a:xfrm>
            <a:prstGeom prst="rect">
              <a:avLst/>
            </a:prstGeom>
          </p:spPr>
        </p:pic>
        <p:pic>
          <p:nvPicPr>
            <p:cNvPr id="8" name="Picture 7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63783" y="415925"/>
              <a:ext cx="685800" cy="914400"/>
            </a:xfrm>
            <a:prstGeom prst="rect">
              <a:avLst/>
            </a:prstGeom>
          </p:spPr>
        </p:pic>
        <p:pic>
          <p:nvPicPr>
            <p:cNvPr id="9" name="Picture 8" descr="mohdfiendblog_1217661170_2-Top22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18917" y="415925"/>
              <a:ext cx="685800" cy="914400"/>
            </a:xfrm>
            <a:prstGeom prst="rect">
              <a:avLst/>
            </a:prstGeom>
          </p:spPr>
        </p:pic>
        <p:pic>
          <p:nvPicPr>
            <p:cNvPr id="10" name="Picture 9" descr="mohdfiendblog_1217661170_2-Top2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02789" y="415925"/>
              <a:ext cx="685800" cy="908050"/>
            </a:xfrm>
            <a:prstGeom prst="rect">
              <a:avLst/>
            </a:prstGeom>
          </p:spPr>
        </p:pic>
      </p:grpSp>
      <p:grpSp>
        <p:nvGrpSpPr>
          <p:cNvPr id="12" name="Group 22"/>
          <p:cNvGrpSpPr/>
          <p:nvPr/>
        </p:nvGrpSpPr>
        <p:grpSpPr>
          <a:xfrm>
            <a:off x="228600" y="3962400"/>
            <a:ext cx="2043953" cy="1143000"/>
            <a:chOff x="228600" y="5105400"/>
            <a:chExt cx="2043953" cy="1143000"/>
          </a:xfrm>
        </p:grpSpPr>
        <p:pic>
          <p:nvPicPr>
            <p:cNvPr id="25" name="Picture 24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8600" y="5105400"/>
              <a:ext cx="672353" cy="1143000"/>
            </a:xfrm>
            <a:prstGeom prst="rect">
              <a:avLst/>
            </a:prstGeom>
          </p:spPr>
        </p:pic>
        <p:pic>
          <p:nvPicPr>
            <p:cNvPr id="26" name="Picture 25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0" y="5105400"/>
              <a:ext cx="672353" cy="1143000"/>
            </a:xfrm>
            <a:prstGeom prst="rect">
              <a:avLst/>
            </a:prstGeom>
          </p:spPr>
        </p:pic>
        <p:pic>
          <p:nvPicPr>
            <p:cNvPr id="27" name="Picture 26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4400" y="5105400"/>
              <a:ext cx="672353" cy="1143000"/>
            </a:xfrm>
            <a:prstGeom prst="rect">
              <a:avLst/>
            </a:prstGeom>
          </p:spPr>
        </p:pic>
      </p:grpSp>
      <p:grpSp>
        <p:nvGrpSpPr>
          <p:cNvPr id="13" name="Group 23"/>
          <p:cNvGrpSpPr/>
          <p:nvPr/>
        </p:nvGrpSpPr>
        <p:grpSpPr>
          <a:xfrm>
            <a:off x="3810000" y="3962400"/>
            <a:ext cx="1967753" cy="1143000"/>
            <a:chOff x="3810000" y="5105400"/>
            <a:chExt cx="1967753" cy="1143000"/>
          </a:xfrm>
        </p:grpSpPr>
        <p:pic>
          <p:nvPicPr>
            <p:cNvPr id="28" name="Picture 27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10000" y="5105400"/>
              <a:ext cx="672353" cy="1143000"/>
            </a:xfrm>
            <a:prstGeom prst="rect">
              <a:avLst/>
            </a:prstGeom>
          </p:spPr>
        </p:pic>
        <p:pic>
          <p:nvPicPr>
            <p:cNvPr id="29" name="Picture 28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19600" y="5105400"/>
              <a:ext cx="672353" cy="1143000"/>
            </a:xfrm>
            <a:prstGeom prst="rect">
              <a:avLst/>
            </a:prstGeom>
          </p:spPr>
        </p:pic>
        <p:pic>
          <p:nvPicPr>
            <p:cNvPr id="30" name="Picture 29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05400" y="5105400"/>
              <a:ext cx="672353" cy="1143000"/>
            </a:xfrm>
            <a:prstGeom prst="rect">
              <a:avLst/>
            </a:prstGeom>
          </p:spPr>
        </p:pic>
      </p:grpSp>
      <p:grpSp>
        <p:nvGrpSpPr>
          <p:cNvPr id="14" name="Group 33"/>
          <p:cNvGrpSpPr/>
          <p:nvPr/>
        </p:nvGrpSpPr>
        <p:grpSpPr>
          <a:xfrm>
            <a:off x="6934200" y="3962400"/>
            <a:ext cx="2043953" cy="1143000"/>
            <a:chOff x="6858000" y="5105400"/>
            <a:chExt cx="2043953" cy="1143000"/>
          </a:xfrm>
        </p:grpSpPr>
        <p:pic>
          <p:nvPicPr>
            <p:cNvPr id="31" name="Picture 30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58000" y="5105400"/>
              <a:ext cx="672353" cy="1143000"/>
            </a:xfrm>
            <a:prstGeom prst="rect">
              <a:avLst/>
            </a:prstGeom>
          </p:spPr>
        </p:pic>
        <p:pic>
          <p:nvPicPr>
            <p:cNvPr id="32" name="Picture 31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43800" y="5105400"/>
              <a:ext cx="672353" cy="1143000"/>
            </a:xfrm>
            <a:prstGeom prst="rect">
              <a:avLst/>
            </a:prstGeom>
          </p:spPr>
        </p:pic>
        <p:pic>
          <p:nvPicPr>
            <p:cNvPr id="33" name="Picture 32" descr="mohdfiendblog_1217661170_2-Top22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9600" y="5105400"/>
              <a:ext cx="672353" cy="1143000"/>
            </a:xfrm>
            <a:prstGeom prst="rect">
              <a:avLst/>
            </a:prstGeom>
          </p:spPr>
        </p:pic>
      </p:grpSp>
      <p:cxnSp>
        <p:nvCxnSpPr>
          <p:cNvPr id="36" name="Straight Arrow Connector 35"/>
          <p:cNvCxnSpPr/>
          <p:nvPr/>
        </p:nvCxnSpPr>
        <p:spPr>
          <a:xfrm rot="10800000" flipV="1">
            <a:off x="1143000" y="2057400"/>
            <a:ext cx="3276600" cy="1828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2"/>
          </p:cNvCxnSpPr>
          <p:nvPr/>
        </p:nvCxnSpPr>
        <p:spPr>
          <a:xfrm rot="16200000" flipH="1">
            <a:off x="3694395" y="2932394"/>
            <a:ext cx="2045677" cy="3191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" idx="2"/>
          </p:cNvCxnSpPr>
          <p:nvPr/>
        </p:nvCxnSpPr>
        <p:spPr>
          <a:xfrm rot="16200000" flipH="1">
            <a:off x="5370795" y="1255994"/>
            <a:ext cx="1893277" cy="35195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38200" y="5334000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19600" y="5334000"/>
            <a:ext cx="76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620000" y="5257800"/>
            <a:ext cx="83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28194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৯ 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৩ =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7400" y="2819400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676400" y="1600200"/>
            <a:ext cx="4267200" cy="1107996"/>
            <a:chOff x="1143000" y="838200"/>
            <a:chExt cx="4267200" cy="1107996"/>
          </a:xfrm>
        </p:grpSpPr>
        <p:sp>
          <p:nvSpPr>
            <p:cNvPr id="2" name="TextBox 1"/>
            <p:cNvSpPr txBox="1"/>
            <p:nvPr/>
          </p:nvSpPr>
          <p:spPr>
            <a:xfrm>
              <a:off x="1143000" y="838200"/>
              <a:ext cx="3048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৩০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÷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৫ = </a:t>
              </a:r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4267200" y="990600"/>
              <a:ext cx="11430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029200" y="1676400"/>
            <a:ext cx="91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৬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52600" y="3429000"/>
            <a:ext cx="4343400" cy="1107996"/>
            <a:chOff x="1752600" y="3429000"/>
            <a:chExt cx="4343400" cy="1107996"/>
          </a:xfrm>
        </p:grpSpPr>
        <p:sp>
          <p:nvSpPr>
            <p:cNvPr id="6" name="TextBox 5"/>
            <p:cNvSpPr txBox="1"/>
            <p:nvPr/>
          </p:nvSpPr>
          <p:spPr>
            <a:xfrm>
              <a:off x="1752600" y="3429000"/>
              <a:ext cx="3048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৪৮ </a:t>
              </a:r>
              <a:r>
                <a:rPr lang="en-US" sz="6600" dirty="0" smtClean="0">
                  <a:latin typeface="NikoshBAN" pitchFamily="2" charset="0"/>
                  <a:cs typeface="NikoshBAN" pitchFamily="2" charset="0"/>
                </a:rPr>
                <a:t>÷</a:t>
              </a:r>
              <a:r>
                <a:rPr lang="bn-BD" sz="6600" dirty="0" smtClean="0">
                  <a:latin typeface="NikoshBAN" pitchFamily="2" charset="0"/>
                  <a:cs typeface="NikoshBAN" pitchFamily="2" charset="0"/>
                </a:rPr>
                <a:t>৬ = </a:t>
              </a:r>
              <a:endParaRPr lang="en-US" sz="2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876800" y="3429000"/>
              <a:ext cx="1219200" cy="1066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105400" y="3505200"/>
            <a:ext cx="83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৮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মূল্যায়নঃ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19400" y="3657600"/>
            <a:ext cx="4267200" cy="1219200"/>
            <a:chOff x="3124200" y="2362200"/>
            <a:chExt cx="4267200" cy="1219200"/>
          </a:xfrm>
        </p:grpSpPr>
        <p:sp>
          <p:nvSpPr>
            <p:cNvPr id="3" name="TextBox 2"/>
            <p:cNvSpPr txBox="1"/>
            <p:nvPr/>
          </p:nvSpPr>
          <p:spPr>
            <a:xfrm>
              <a:off x="3124200" y="2514600"/>
              <a:ext cx="2438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২৪ </a:t>
              </a:r>
              <a:r>
                <a:rPr lang="en-US" sz="5400" dirty="0" smtClean="0">
                  <a:latin typeface="NikoshBAN" pitchFamily="2" charset="0"/>
                  <a:cs typeface="NikoshBAN" pitchFamily="2" charset="0"/>
                </a:rPr>
                <a:t>÷</a:t>
              </a:r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৬= </a:t>
              </a:r>
              <a:r>
                <a:rPr lang="bn-BD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5334000" y="2362200"/>
              <a:ext cx="20574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638800" y="3657600"/>
            <a:ext cx="83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 </a:t>
            </a: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905000" y="1905000"/>
            <a:ext cx="4038600" cy="830997"/>
            <a:chOff x="1905000" y="1905000"/>
            <a:chExt cx="4038600" cy="830997"/>
          </a:xfrm>
        </p:grpSpPr>
        <p:grpSp>
          <p:nvGrpSpPr>
            <p:cNvPr id="4" name="Group 3"/>
            <p:cNvGrpSpPr/>
            <p:nvPr/>
          </p:nvGrpSpPr>
          <p:grpSpPr>
            <a:xfrm>
              <a:off x="2667000" y="1905000"/>
              <a:ext cx="3276600" cy="798731"/>
              <a:chOff x="2667000" y="1905000"/>
              <a:chExt cx="3276600" cy="798731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2667000" y="1905000"/>
                <a:ext cx="27432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4400" dirty="0" smtClean="0">
                    <a:latin typeface="NikoshBAN" pitchFamily="2" charset="0"/>
                    <a:cs typeface="NikoshBAN" pitchFamily="2" charset="0"/>
                  </a:rPr>
                  <a:t>১০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÷</a:t>
                </a:r>
                <a:r>
                  <a:rPr lang="bn-BD" sz="4400" dirty="0" smtClean="0">
                    <a:latin typeface="NikoshBAN" pitchFamily="2" charset="0"/>
                    <a:cs typeface="NikoshBAN" pitchFamily="2" charset="0"/>
                  </a:rPr>
                  <a:t>৫= </a:t>
                </a:r>
                <a:r>
                  <a:rPr lang="bn-BD" sz="4400" dirty="0" smtClean="0"/>
                  <a:t> </a:t>
                </a:r>
                <a:endParaRPr lang="en-US" sz="4400" dirty="0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4343400" y="2057400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/>
                  <a:t> কত?</a:t>
                </a:r>
                <a:r>
                  <a:rPr lang="bn-BD" dirty="0" smtClean="0"/>
                  <a:t> </a:t>
                </a:r>
                <a:endParaRPr lang="en-US" dirty="0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905000" y="1905000"/>
              <a:ext cx="1295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800" dirty="0" smtClean="0">
                  <a:latin typeface="NikoshBAN" pitchFamily="2" charset="0"/>
                  <a:cs typeface="NikoshBAN" pitchFamily="2" charset="0"/>
                </a:rPr>
                <a:t>১ ।  </a:t>
              </a:r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28800" y="2895600"/>
            <a:ext cx="403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২। ৪৮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৮=কত?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0800" y="609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99060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ধন্যবাদ সবাইকে 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066800"/>
            <a:ext cx="32766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 পরিচিতি </a:t>
            </a:r>
            <a:endParaRPr lang="en-US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981200"/>
            <a:ext cx="64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জান্নাতুল ফেরদৌস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সহকারী শিক্ষিকা </a:t>
            </a:r>
          </a:p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বাইল্যাছড়ি মুসলিম পাড়া সরকারি প্রাথমিক বিদ্যালয়</a:t>
            </a:r>
          </a:p>
          <a:p>
            <a:pPr algn="ctr"/>
            <a:r>
              <a:rPr lang="bn-BD" sz="4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মাটিরাংগা,খাগড়াছড়ি।  </a:t>
            </a:r>
            <a:r>
              <a:rPr lang="bn-BD" sz="1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590800"/>
            <a:ext cx="5638800" cy="17543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শ্রেণিঃ- তৃতীয় শ্রেণি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গণিত  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514600"/>
            <a:ext cx="8077200" cy="175432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শিখনফলঃ*ভাগের ধারণা লাভ করবে।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		* ভাগ করতে পারবে।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536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 descr="nuhash-polli-online-dha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0"/>
            <a:ext cx="9144000" cy="5715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এসো  আমরা ছবিটি দেখি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752600"/>
            <a:ext cx="365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বাস্তব পর্যায়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:-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5200" y="2971800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কাঠি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14600" y="762000"/>
            <a:ext cx="1882462" cy="926783"/>
            <a:chOff x="2514600" y="762000"/>
            <a:chExt cx="1882462" cy="926783"/>
          </a:xfrm>
        </p:grpSpPr>
        <p:pic>
          <p:nvPicPr>
            <p:cNvPr id="5" name="Picture 4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0" y="762000"/>
              <a:ext cx="1044262" cy="926783"/>
            </a:xfrm>
            <a:prstGeom prst="rect">
              <a:avLst/>
            </a:prstGeom>
          </p:spPr>
        </p:pic>
        <p:pic>
          <p:nvPicPr>
            <p:cNvPr id="6" name="Picture 5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52800" y="762000"/>
              <a:ext cx="1044262" cy="926783"/>
            </a:xfrm>
            <a:prstGeom prst="rect">
              <a:avLst/>
            </a:prstGeom>
          </p:spPr>
        </p:pic>
      </p:grpSp>
      <p:grpSp>
        <p:nvGrpSpPr>
          <p:cNvPr id="24" name="Group 23"/>
          <p:cNvGrpSpPr/>
          <p:nvPr/>
        </p:nvGrpSpPr>
        <p:grpSpPr>
          <a:xfrm>
            <a:off x="4191000" y="762000"/>
            <a:ext cx="1958662" cy="926783"/>
            <a:chOff x="4191000" y="762000"/>
            <a:chExt cx="1958662" cy="926783"/>
          </a:xfrm>
        </p:grpSpPr>
        <p:pic>
          <p:nvPicPr>
            <p:cNvPr id="7" name="Picture 6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91000" y="762000"/>
              <a:ext cx="1044262" cy="926783"/>
            </a:xfrm>
            <a:prstGeom prst="rect">
              <a:avLst/>
            </a:prstGeom>
          </p:spPr>
        </p:pic>
        <p:pic>
          <p:nvPicPr>
            <p:cNvPr id="8" name="Picture 7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05400" y="762000"/>
              <a:ext cx="1044262" cy="926783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>
            <a:off x="5867400" y="762000"/>
            <a:ext cx="1806262" cy="926783"/>
            <a:chOff x="5867400" y="762000"/>
            <a:chExt cx="1806262" cy="926783"/>
          </a:xfrm>
        </p:grpSpPr>
        <p:pic>
          <p:nvPicPr>
            <p:cNvPr id="9" name="Picture 8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67400" y="762000"/>
              <a:ext cx="1044262" cy="926783"/>
            </a:xfrm>
            <a:prstGeom prst="rect">
              <a:avLst/>
            </a:prstGeom>
          </p:spPr>
        </p:pic>
        <p:pic>
          <p:nvPicPr>
            <p:cNvPr id="11" name="Picture 10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29400" y="762000"/>
              <a:ext cx="1044262" cy="926783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914400" y="685800"/>
            <a:ext cx="1882462" cy="926783"/>
            <a:chOff x="2514600" y="762000"/>
            <a:chExt cx="1882462" cy="926783"/>
          </a:xfrm>
        </p:grpSpPr>
        <p:pic>
          <p:nvPicPr>
            <p:cNvPr id="27" name="Picture 26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0" y="762000"/>
              <a:ext cx="1044262" cy="926783"/>
            </a:xfrm>
            <a:prstGeom prst="rect">
              <a:avLst/>
            </a:prstGeom>
          </p:spPr>
        </p:pic>
        <p:pic>
          <p:nvPicPr>
            <p:cNvPr id="28" name="Picture 27" descr="11834405-red-apple-isolated-on-white-backgroun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52800" y="762000"/>
              <a:ext cx="1044262" cy="926783"/>
            </a:xfrm>
            <a:prstGeom prst="rect">
              <a:avLst/>
            </a:prstGeom>
          </p:spPr>
        </p:pic>
      </p:grpSp>
      <p:cxnSp>
        <p:nvCxnSpPr>
          <p:cNvPr id="36" name="Straight Arrow Connector 35"/>
          <p:cNvCxnSpPr/>
          <p:nvPr/>
        </p:nvCxnSpPr>
        <p:spPr>
          <a:xfrm rot="5400000">
            <a:off x="990600" y="1981200"/>
            <a:ext cx="3505200" cy="2895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2476500" y="3009900"/>
            <a:ext cx="3429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3886200" y="2667000"/>
            <a:ext cx="35052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4876800" y="1905000"/>
            <a:ext cx="3276600" cy="2667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52601E-6 L -0.08334 0.5993 " pathEditMode="relative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6.47399E-6 L 0.05 0.54381 " pathEditMode="relative" ptsTypes="AA"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79191E-6 L 0.10833 0.56601 " pathEditMode="relative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73988E-6 L 0.125 0.53272 " pathEditMode="relative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>
          <a:xfrm rot="10800000" flipV="1">
            <a:off x="1219200" y="1752600"/>
            <a:ext cx="2743200" cy="13716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0" y="533400"/>
            <a:ext cx="8597899" cy="1244601"/>
            <a:chOff x="0" y="533400"/>
            <a:chExt cx="8597899" cy="1244601"/>
          </a:xfrm>
        </p:grpSpPr>
        <p:grpSp>
          <p:nvGrpSpPr>
            <p:cNvPr id="60" name="Group 59"/>
            <p:cNvGrpSpPr/>
            <p:nvPr/>
          </p:nvGrpSpPr>
          <p:grpSpPr>
            <a:xfrm>
              <a:off x="0" y="609600"/>
              <a:ext cx="8597899" cy="1168400"/>
              <a:chOff x="199402" y="838200"/>
              <a:chExt cx="7714002" cy="1168400"/>
            </a:xfrm>
          </p:grpSpPr>
          <p:pic>
            <p:nvPicPr>
              <p:cNvPr id="2" name="Picture 1" descr="11834405-red-apple-isolated-on-white-background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99402" y="838200"/>
                <a:ext cx="1219199" cy="1168400"/>
              </a:xfrm>
              <a:prstGeom prst="rect">
                <a:avLst/>
              </a:prstGeom>
            </p:spPr>
          </p:pic>
          <p:pic>
            <p:nvPicPr>
              <p:cNvPr id="20" name="Picture 19" descr="11834405-red-apple-isolated-on-white-background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002422" y="838200"/>
                <a:ext cx="1093862" cy="1143000"/>
              </a:xfrm>
              <a:prstGeom prst="rect">
                <a:avLst/>
              </a:prstGeom>
            </p:spPr>
          </p:pic>
          <p:pic>
            <p:nvPicPr>
              <p:cNvPr id="22" name="Picture 21" descr="11834405-red-apple-isolated-on-white-background.jp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3959551" y="838200"/>
                <a:ext cx="1162228" cy="1168400"/>
              </a:xfrm>
              <a:prstGeom prst="rect">
                <a:avLst/>
              </a:prstGeom>
            </p:spPr>
          </p:pic>
          <p:pic>
            <p:nvPicPr>
              <p:cNvPr id="23" name="Picture 22" descr="11834405-red-apple-isolated-on-white-background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848314" y="838200"/>
                <a:ext cx="1219199" cy="1168400"/>
              </a:xfrm>
              <a:prstGeom prst="rect">
                <a:avLst/>
              </a:prstGeom>
            </p:spPr>
          </p:pic>
          <p:pic>
            <p:nvPicPr>
              <p:cNvPr id="24" name="Picture 23" descr="11834405-red-apple-isolated-on-white-background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737076" y="838200"/>
                <a:ext cx="1219199" cy="1168400"/>
              </a:xfrm>
              <a:prstGeom prst="rect">
                <a:avLst/>
              </a:prstGeom>
            </p:spPr>
          </p:pic>
          <p:pic>
            <p:nvPicPr>
              <p:cNvPr id="25" name="Picture 24" descr="11834405-red-apple-isolated-on-white-background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694205" y="838200"/>
                <a:ext cx="1219199" cy="1168400"/>
              </a:xfrm>
              <a:prstGeom prst="rect">
                <a:avLst/>
              </a:prstGeom>
            </p:spPr>
          </p:pic>
        </p:grpSp>
        <p:grpSp>
          <p:nvGrpSpPr>
            <p:cNvPr id="67" name="Group 66"/>
            <p:cNvGrpSpPr/>
            <p:nvPr/>
          </p:nvGrpSpPr>
          <p:grpSpPr>
            <a:xfrm>
              <a:off x="1066800" y="533400"/>
              <a:ext cx="2286000" cy="1244601"/>
              <a:chOff x="1066800" y="533400"/>
              <a:chExt cx="2286000" cy="1244601"/>
            </a:xfrm>
          </p:grpSpPr>
          <p:pic>
            <p:nvPicPr>
              <p:cNvPr id="28" name="Picture 27" descr="11834405-red-apple-isolated-on-white-background.jp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057400" y="533400"/>
                <a:ext cx="1295400" cy="1168400"/>
              </a:xfrm>
              <a:prstGeom prst="rect">
                <a:avLst/>
              </a:prstGeom>
            </p:spPr>
          </p:pic>
          <p:pic>
            <p:nvPicPr>
              <p:cNvPr id="29" name="Picture 28" descr="11834405-red-apple-isolated-on-white-background.jp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066800" y="609600"/>
                <a:ext cx="1295400" cy="1168401"/>
              </a:xfrm>
              <a:prstGeom prst="rect">
                <a:avLst/>
              </a:prstGeom>
            </p:spPr>
          </p:pic>
        </p:grpSp>
      </p:grpSp>
      <p:grpSp>
        <p:nvGrpSpPr>
          <p:cNvPr id="63" name="Group 62"/>
          <p:cNvGrpSpPr/>
          <p:nvPr/>
        </p:nvGrpSpPr>
        <p:grpSpPr>
          <a:xfrm>
            <a:off x="0" y="3429000"/>
            <a:ext cx="1524000" cy="914400"/>
            <a:chOff x="0" y="3429000"/>
            <a:chExt cx="1524000" cy="914400"/>
          </a:xfrm>
        </p:grpSpPr>
        <p:pic>
          <p:nvPicPr>
            <p:cNvPr id="30" name="Picture 29" descr="11834405-red-apple-isolated-on-white-background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" y="3429000"/>
              <a:ext cx="795130" cy="762000"/>
            </a:xfrm>
            <a:prstGeom prst="rect">
              <a:avLst/>
            </a:prstGeom>
          </p:spPr>
        </p:pic>
        <p:pic>
          <p:nvPicPr>
            <p:cNvPr id="31" name="Picture 30" descr="11834405-red-apple-isolated-on-white-background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5800" y="3429000"/>
              <a:ext cx="795130" cy="76200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3505200"/>
              <a:ext cx="1524000" cy="838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57200" y="4572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rot="5400000">
            <a:off x="2667000" y="2133600"/>
            <a:ext cx="1752600" cy="9906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495800" y="1752600"/>
            <a:ext cx="3581400" cy="13716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2286000" y="3429000"/>
            <a:ext cx="1600200" cy="914400"/>
            <a:chOff x="2286000" y="3429000"/>
            <a:chExt cx="1600200" cy="914400"/>
          </a:xfrm>
        </p:grpSpPr>
        <p:grpSp>
          <p:nvGrpSpPr>
            <p:cNvPr id="64" name="Group 63"/>
            <p:cNvGrpSpPr/>
            <p:nvPr/>
          </p:nvGrpSpPr>
          <p:grpSpPr>
            <a:xfrm>
              <a:off x="2362200" y="3429000"/>
              <a:ext cx="1404730" cy="762000"/>
              <a:chOff x="2362200" y="3429000"/>
              <a:chExt cx="1404730" cy="762000"/>
            </a:xfrm>
          </p:grpSpPr>
          <p:pic>
            <p:nvPicPr>
              <p:cNvPr id="43" name="Picture 42" descr="11834405-red-apple-isolated-on-white-background.jp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362200" y="3429000"/>
                <a:ext cx="795130" cy="762000"/>
              </a:xfrm>
              <a:prstGeom prst="rect">
                <a:avLst/>
              </a:prstGeom>
            </p:spPr>
          </p:pic>
          <p:pic>
            <p:nvPicPr>
              <p:cNvPr id="44" name="Picture 43" descr="11834405-red-apple-isolated-on-white-background.jp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971800" y="3429000"/>
                <a:ext cx="795130" cy="762000"/>
              </a:xfrm>
              <a:prstGeom prst="rect">
                <a:avLst/>
              </a:prstGeom>
            </p:spPr>
          </p:pic>
        </p:grpSp>
        <p:sp>
          <p:nvSpPr>
            <p:cNvPr id="46" name="Rectangle 45"/>
            <p:cNvSpPr/>
            <p:nvPr/>
          </p:nvSpPr>
          <p:spPr>
            <a:xfrm>
              <a:off x="2286000" y="3505200"/>
              <a:ext cx="1600200" cy="838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00600" y="3352800"/>
            <a:ext cx="1404730" cy="838200"/>
            <a:chOff x="4800600" y="3352800"/>
            <a:chExt cx="1404730" cy="838200"/>
          </a:xfrm>
        </p:grpSpPr>
        <p:pic>
          <p:nvPicPr>
            <p:cNvPr id="52" name="Picture 51" descr="11834405-red-apple-isolated-on-white-background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10200" y="3429000"/>
              <a:ext cx="795130" cy="762000"/>
            </a:xfrm>
            <a:prstGeom prst="rect">
              <a:avLst/>
            </a:prstGeom>
          </p:spPr>
        </p:pic>
        <p:pic>
          <p:nvPicPr>
            <p:cNvPr id="53" name="Picture 52" descr="11834405-red-apple-isolated-on-white-background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0600" y="3429000"/>
              <a:ext cx="795130" cy="762000"/>
            </a:xfrm>
            <a:prstGeom prst="rect">
              <a:avLst/>
            </a:prstGeom>
          </p:spPr>
        </p:pic>
        <p:sp>
          <p:nvSpPr>
            <p:cNvPr id="55" name="Rectangle 54"/>
            <p:cNvSpPr/>
            <p:nvPr/>
          </p:nvSpPr>
          <p:spPr>
            <a:xfrm>
              <a:off x="4800600" y="3352800"/>
              <a:ext cx="1371600" cy="838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7239000" y="3276600"/>
            <a:ext cx="1404730" cy="838200"/>
            <a:chOff x="7239000" y="3276600"/>
            <a:chExt cx="1404730" cy="838200"/>
          </a:xfrm>
        </p:grpSpPr>
        <p:pic>
          <p:nvPicPr>
            <p:cNvPr id="47" name="Picture 46" descr="11834405-red-apple-isolated-on-white-background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39000" y="3352800"/>
              <a:ext cx="795130" cy="762000"/>
            </a:xfrm>
            <a:prstGeom prst="rect">
              <a:avLst/>
            </a:prstGeom>
          </p:spPr>
        </p:pic>
        <p:pic>
          <p:nvPicPr>
            <p:cNvPr id="48" name="Picture 47" descr="11834405-red-apple-isolated-on-white-background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48600" y="3352800"/>
              <a:ext cx="795130" cy="762000"/>
            </a:xfrm>
            <a:prstGeom prst="rect">
              <a:avLst/>
            </a:prstGeom>
          </p:spPr>
        </p:pic>
        <p:sp>
          <p:nvSpPr>
            <p:cNvPr id="56" name="Rectangle 55"/>
            <p:cNvSpPr/>
            <p:nvPr/>
          </p:nvSpPr>
          <p:spPr>
            <a:xfrm>
              <a:off x="7239000" y="3276600"/>
              <a:ext cx="1295400" cy="838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2895600" y="45720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 </a:t>
            </a:r>
            <a:r>
              <a:rPr lang="en-US" sz="2800" dirty="0" smtClean="0"/>
              <a:t> 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257800" y="4495800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96200" y="4343400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 rot="16200000" flipH="1">
            <a:off x="4114800" y="1981200"/>
            <a:ext cx="1524000" cy="106680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7" grpId="0"/>
      <p:bldP spid="58" grpId="0"/>
      <p:bldP spid="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590800"/>
            <a:ext cx="381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৪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0200" y="2667000"/>
            <a:ext cx="121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90</Words>
  <Application>Microsoft Office PowerPoint</Application>
  <PresentationFormat>On-screen Show (4:3)</PresentationFormat>
  <Paragraphs>37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feni</dc:creator>
  <cp:lastModifiedBy>pti feni</cp:lastModifiedBy>
  <cp:revision>74</cp:revision>
  <dcterms:created xsi:type="dcterms:W3CDTF">2006-08-16T00:00:00Z</dcterms:created>
  <dcterms:modified xsi:type="dcterms:W3CDTF">2013-04-20T06:34:27Z</dcterms:modified>
</cp:coreProperties>
</file>