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  <p:sldMasterId id="2147483792" r:id="rId4"/>
    <p:sldMasterId id="2147483804" r:id="rId5"/>
    <p:sldMasterId id="2147483828" r:id="rId6"/>
    <p:sldMasterId id="2147483840" r:id="rId7"/>
  </p:sldMasterIdLst>
  <p:notesMasterIdLst>
    <p:notesMasterId r:id="rId25"/>
  </p:notesMasterIdLst>
  <p:sldIdLst>
    <p:sldId id="256" r:id="rId8"/>
    <p:sldId id="257" r:id="rId9"/>
    <p:sldId id="258" r:id="rId10"/>
    <p:sldId id="260" r:id="rId11"/>
    <p:sldId id="278" r:id="rId12"/>
    <p:sldId id="259" r:id="rId13"/>
    <p:sldId id="263" r:id="rId14"/>
    <p:sldId id="280" r:id="rId15"/>
    <p:sldId id="284" r:id="rId16"/>
    <p:sldId id="264" r:id="rId17"/>
    <p:sldId id="273" r:id="rId18"/>
    <p:sldId id="282" r:id="rId19"/>
    <p:sldId id="266" r:id="rId20"/>
    <p:sldId id="274" r:id="rId21"/>
    <p:sldId id="285" r:id="rId22"/>
    <p:sldId id="267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7" autoAdjust="0"/>
  </p:normalViewPr>
  <p:slideViewPr>
    <p:cSldViewPr>
      <p:cViewPr>
        <p:scale>
          <a:sx n="68" d="100"/>
          <a:sy n="68" d="100"/>
        </p:scale>
        <p:origin x="-12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AC7E-DE00-4D36-8224-64FCCCFC9DC3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F14DB-946F-447F-B60B-D3D3AA0E0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F14DB-946F-447F-B60B-D3D3AA0E03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jpeg"/><Relationship Id="rId5" Type="http://schemas.openxmlformats.org/officeDocument/2006/relationships/image" Target="../media/image12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agebd.com/2005/jun/23/img6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0.xml"/><Relationship Id="rId1" Type="http://schemas.openxmlformats.org/officeDocument/2006/relationships/video" Target="file:///I:\Catching%20Fish%20in%20Bangladesh%20Village%20(lots%20of%20fishes)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audio\New%20Folder%20(2)\A%20B\Country%20Songs\AV\Y_0017A.MP3" TargetMode="External"/><Relationship Id="rId1" Type="http://schemas.openxmlformats.org/officeDocument/2006/relationships/audio" Target="file:///G:\audio\New%20Folder%20(2)\A%20B\Country%20Songs\AV\Kail%20amrar%20kusum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s-Glitters-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457200" y="2819400"/>
            <a:ext cx="7315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b="1" cap="none" spc="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0" y="3581400"/>
            <a:ext cx="4648200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জোড়ায়কাজ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able-St-Gardeners-Mohamad-Rahmat-Ali-Path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114800" cy="343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weaving[3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4191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228600" y="5105400"/>
            <a:ext cx="79248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আত্নকর্মসংস্থানের ক্ষেত্রসমূহ চিহ্নিত কর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029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আত্নকর্মসংস্থানের ক্ষেত্রসমূহঃ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rnak-it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14350"/>
            <a:ext cx="2362200" cy="1771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270178469-q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914400"/>
            <a:ext cx="2237873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weaving[3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914400"/>
            <a:ext cx="2286000" cy="1515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9" y="2895600"/>
            <a:ext cx="2423782" cy="1890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743200"/>
            <a:ext cx="2438400" cy="1871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andicraft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743200"/>
            <a:ext cx="22098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bdcairo_1291241359_3-149862_159869900723442_133182473392185_313419_3111925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648200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2 - India Bangladesh - 1 -18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5029200"/>
            <a:ext cx="2438399" cy="1621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2459484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4774042"/>
            <a:ext cx="2370023" cy="1855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81000" y="2133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সব্জিচাষ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2372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তাঁত শিল্প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2199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       হাঁস পালন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42011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মৃৎ শিল্প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4648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বাঁশের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6400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নার্সারী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6258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	হস্ত শিল্প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4419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নকশীকাঁথা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6400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মাছ চাষ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191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5" descr="http://www.newagebd.com/2005/jun/23/home-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7" descr="http://www.eurobanglabd.com/handicrafts/NakshiKanth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733800"/>
            <a:ext cx="35052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Desktop\bbbb\ab_gangnir-ekti-gram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733800"/>
            <a:ext cx="4038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tching Fish in Bangladesh Village (lots of fishes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153400" cy="4495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19400" y="3276600"/>
            <a:ext cx="3733800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87680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বাংলাদেশের অর্থনৈতিক উন্নয়নে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আত্মকর্মসংস্থানের গুরুত্ব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143000"/>
            <a:ext cx="66294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বেকারত্ব দূরীকরণ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667000"/>
            <a:ext cx="6858000" cy="76944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মানব সম্পদ উন্নয়ন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81200"/>
            <a:ext cx="6781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কর্মসংস্থান সৃষ্টি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027003"/>
            <a:ext cx="6705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দারিদ্রতা দূরীকরণ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343400"/>
            <a:ext cx="6858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জনশক্তির সদ্ব্যবহার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429000"/>
            <a:ext cx="6705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সেচ্ছামূলক কাজে উৎসাহি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করা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181600"/>
            <a:ext cx="69342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দেশপ্রেমে যুব সমাজকে উদ্বুদ্ধ করা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286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বাংলাদেশের অর্থনৈতিক উন্নয়নে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আত্মকর্মসংস্থানের গুরুত্বসমূহঃ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বেকারত্বের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28600" y="2895600"/>
            <a:ext cx="8458200" cy="2743200"/>
          </a:xfrm>
          <a:prstGeom prst="wave">
            <a:avLst/>
          </a:prstGeom>
          <a:solidFill>
            <a:srgbClr val="0070C0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 কিভাবে  আত্নকর্মসংস্থান সৃষ্টি করবে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57200" y="381000"/>
            <a:ext cx="1981200" cy="2286000"/>
          </a:xfrm>
          <a:prstGeom prst="actionButtonHo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762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1000"/>
            <a:ext cx="8153400" cy="6288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600200"/>
            <a:ext cx="7239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Kail amrar kusu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152400" cy="152400"/>
          </a:xfrm>
          <a:prstGeom prst="rect">
            <a:avLst/>
          </a:prstGeom>
        </p:spPr>
      </p:pic>
      <p:pic>
        <p:nvPicPr>
          <p:cNvPr id="9" name="Y_0017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 flipH="1" flipV="1">
            <a:off x="4724399" y="3581399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74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3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1000"/>
            <a:ext cx="6934200" cy="4191000"/>
          </a:xfr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দিপালী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বাইন</a:t>
            </a:r>
          </a:p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শিক্ষিক </a:t>
            </a:r>
            <a:endParaRPr lang="bn-BD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অক্সফোর্ড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 ।</a:t>
            </a:r>
          </a:p>
        </p:txBody>
      </p:sp>
    </p:spTree>
  </p:cSld>
  <p:clrMapOvr>
    <a:masterClrMapping/>
  </p:clrMapOvr>
  <p:transition>
    <p:cover dir="ru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685800"/>
            <a:ext cx="7543800" cy="61722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	শ্রেণিঃ নবম</a:t>
            </a:r>
          </a:p>
          <a:p>
            <a:pPr algn="just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	বিষয়ঃ </a:t>
            </a:r>
            <a:r>
              <a:rPr lang="bn-BD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ব্যবসায় পরিচিতি</a:t>
            </a:r>
            <a:endParaRPr lang="bn-BD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	বিষয়বস্তুঃ আত্মকর্মসংস্থান</a:t>
            </a:r>
          </a:p>
          <a:p>
            <a:pPr algn="just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	সময়ঃ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০ মিঃ</a:t>
            </a:r>
          </a:p>
          <a:p>
            <a:pPr algn="just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	তারিখঃ</a:t>
            </a:r>
            <a:endParaRPr lang="bn-BD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endParaRPr lang="bn-BD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endParaRPr lang="bn-BD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4400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9-04-23__cu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0"/>
            <a:ext cx="3922486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dtgh_Hajiganj-weavers-v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05200"/>
            <a:ext cx="39624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0"/>
            <a:ext cx="4038600" cy="3306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2 - India Bangladesh - 1 -1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339767"/>
            <a:ext cx="4114800" cy="3594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 rot="10800000" flipV="1">
            <a:off x="990600" y="1371599"/>
            <a:ext cx="64008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8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676400"/>
            <a:ext cx="9144000" cy="43434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1।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আত্মকর্মসংস্থা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বলেত পারবে। </a:t>
            </a:r>
          </a:p>
          <a:p>
            <a:pPr>
              <a:buNone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২।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আত্মকর্মসংস্থানের ক্ষেত্রসমূহ চিহ্নিত করতে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৩।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বাংলাদেশের অর্থনৈতিক উন্নয়নে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আত্মকর্ম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সংস্থানের গুরুত্ব বিশ্লেষণ করতে পারবে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>
              <a:buBlip>
                <a:blip r:embed="rId2"/>
              </a:buBlip>
            </a:pPr>
            <a:endParaRPr lang="bn-BD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76200"/>
            <a:ext cx="43434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_narsari-kore.jpg"/>
          <p:cNvPicPr>
            <a:picLocks noChangeAspect="1"/>
          </p:cNvPicPr>
          <p:nvPr/>
        </p:nvPicPr>
        <p:blipFill>
          <a:blip r:embed="rId3"/>
          <a:srcRect l="19255" r="6729"/>
          <a:stretch>
            <a:fillRect/>
          </a:stretch>
        </p:blipFill>
        <p:spPr>
          <a:xfrm>
            <a:off x="2971800" y="1905000"/>
            <a:ext cx="2667000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 descr="2009-04-23__cul1.jpg"/>
          <p:cNvPicPr>
            <a:picLocks noChangeAspect="1"/>
          </p:cNvPicPr>
          <p:nvPr/>
        </p:nvPicPr>
        <p:blipFill>
          <a:blip r:embed="rId4" cstate="print"/>
          <a:srcRect l="7777" r="12122"/>
          <a:stretch>
            <a:fillRect/>
          </a:stretch>
        </p:blipFill>
        <p:spPr>
          <a:xfrm>
            <a:off x="5704114" y="1676400"/>
            <a:ext cx="324137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hdtgh_Hajiganj-weavers-v1.jpg"/>
          <p:cNvPicPr>
            <a:picLocks noChangeAspect="1"/>
          </p:cNvPicPr>
          <p:nvPr/>
        </p:nvPicPr>
        <p:blipFill>
          <a:blip r:embed="rId5"/>
          <a:srcRect r="17313"/>
          <a:stretch>
            <a:fillRect/>
          </a:stretch>
        </p:blipFill>
        <p:spPr>
          <a:xfrm>
            <a:off x="76200" y="1524000"/>
            <a:ext cx="2853070" cy="4038600"/>
          </a:xfrm>
          <a:prstGeom prst="bevel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524000" y="5845314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আত্মকর্মসংস্থান কী ? 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819400" y="304800"/>
            <a:ext cx="38100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u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http://www.thehindubusinessline.com/2006/03/25/images/2006032502871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4114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D:\Desktop\bbbb\Bamboo Craft Mechaniz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05200"/>
            <a:ext cx="4114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3" descr="http://www.eurobanglabd.com/handicrafts/bamboo-craf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114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 t="31944" b="19444"/>
          <a:stretch>
            <a:fillRect/>
          </a:stretch>
        </p:blipFill>
        <p:spPr bwMode="auto">
          <a:xfrm>
            <a:off x="0" y="0"/>
            <a:ext cx="44196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4196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0"/>
            <a:ext cx="41148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276600"/>
            <a:ext cx="41148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2738735"/>
            <a:ext cx="2514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চাষ</a:t>
            </a:r>
            <a:endParaRPr lang="en-MY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724090"/>
            <a:ext cx="35052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কিষাণ-কিষাণী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করছে</a:t>
            </a:r>
            <a:endParaRPr lang="en-MY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091535"/>
            <a:ext cx="2438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মৌমাছির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চাক</a:t>
            </a:r>
            <a:endParaRPr lang="en-MY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091535"/>
            <a:ext cx="2819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নার্সারীতে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চারা</a:t>
            </a:r>
            <a:endParaRPr lang="en-MY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691</TotalTime>
  <Words>165</Words>
  <Application>Microsoft Office PowerPoint</Application>
  <PresentationFormat>On-screen Show (4:3)</PresentationFormat>
  <Paragraphs>55</Paragraphs>
  <Slides>17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Opulent</vt:lpstr>
      <vt:lpstr>Concourse</vt:lpstr>
      <vt:lpstr>Solstice</vt:lpstr>
      <vt:lpstr>Oriel</vt:lpstr>
      <vt:lpstr>Aspect</vt:lpstr>
      <vt:lpstr>Flow</vt:lpstr>
      <vt:lpstr>Civic</vt:lpstr>
      <vt:lpstr>Slide 1</vt:lpstr>
      <vt:lpstr>Slide 2</vt:lpstr>
      <vt:lpstr>Slide 3</vt:lpstr>
      <vt:lpstr>Slide 4</vt:lpstr>
      <vt:lpstr>Slide 5</vt:lpstr>
      <vt:lpstr>Slide 6</vt:lpstr>
      <vt:lpstr>একক কাজ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All User</cp:lastModifiedBy>
  <cp:revision>195</cp:revision>
  <dcterms:created xsi:type="dcterms:W3CDTF">2006-08-16T00:00:00Z</dcterms:created>
  <dcterms:modified xsi:type="dcterms:W3CDTF">2013-04-22T16:12:37Z</dcterms:modified>
</cp:coreProperties>
</file>