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60" r:id="rId5"/>
    <p:sldId id="261" r:id="rId6"/>
    <p:sldId id="263" r:id="rId7"/>
    <p:sldId id="259" r:id="rId8"/>
    <p:sldId id="265" r:id="rId9"/>
    <p:sldId id="264" r:id="rId10"/>
    <p:sldId id="266" r:id="rId11"/>
    <p:sldId id="267" r:id="rId12"/>
    <p:sldId id="268" r:id="rId13"/>
    <p:sldId id="277" r:id="rId14"/>
    <p:sldId id="275" r:id="rId15"/>
    <p:sldId id="269" r:id="rId16"/>
    <p:sldId id="270" r:id="rId17"/>
    <p:sldId id="278" r:id="rId18"/>
    <p:sldId id="274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03" autoAdjust="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kabir%20personal\flower%20blooming%20rose.wm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229600" cy="1600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>
            <a:noAutofit/>
          </a:bodyPr>
          <a:lstStyle/>
          <a:p>
            <a:pPr eaLnBrk="0" hangingPunct="0">
              <a:defRPr/>
            </a:pPr>
            <a:r>
              <a:rPr lang="bn-BD" sz="1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+mj-ea"/>
                <a:cs typeface="NikoshBAN" pitchFamily="2" charset="0"/>
              </a:rPr>
              <a:t>স্বাগতম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flower blooming ros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576388"/>
            <a:ext cx="8305799" cy="5011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2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abir ttc\computer picture\Sample-network-diagra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1" y="1447801"/>
            <a:ext cx="3962399" cy="4190999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683044"/>
            <a:ext cx="2819400" cy="8382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b="1" dirty="0" smtClean="0">
                <a:latin typeface="NikoshBAN" pitchFamily="2" charset="0"/>
                <a:ea typeface="+mj-ea"/>
                <a:cs typeface="NikoshBAN" pitchFamily="2" charset="0"/>
              </a:rPr>
              <a:t>বাস সংগঠন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 descr="D:\kabir ttc\computer picture\token_rin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47800"/>
            <a:ext cx="4114800" cy="4248192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5486400"/>
            <a:ext cx="2819400" cy="9906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 smtClean="0">
                <a:latin typeface="NikoshBAN" pitchFamily="2" charset="0"/>
                <a:ea typeface="+mj-ea"/>
                <a:cs typeface="NikoshBAN" pitchFamily="2" charset="0"/>
              </a:rPr>
              <a:t>রিং সংগঠন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304800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ছবিগুলি ল</a:t>
            </a: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কর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kabir ttc\computer picture\internet_diagra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295400" y="381000"/>
            <a:ext cx="6172200" cy="4438403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43200" y="5410200"/>
            <a:ext cx="3352800" cy="762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dirty="0" smtClean="0">
                <a:latin typeface="NikoshBAN" pitchFamily="2" charset="0"/>
                <a:ea typeface="+mj-ea"/>
                <a:cs typeface="NikoshBAN" pitchFamily="2" charset="0"/>
              </a:rPr>
              <a:t>স্টার সংগঠন </a:t>
            </a: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27432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7200" dirty="0" smtClean="0">
                <a:latin typeface="NikoshBAN" pitchFamily="2" charset="0"/>
                <a:cs typeface="NikoshBAN" pitchFamily="2" charset="0"/>
              </a:rPr>
            </a:b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নেটওয়ার্কের প্রকারভেদ  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কর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3657600"/>
            <a:ext cx="8229600" cy="28956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bn-IN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জোড়ায় জোড়ায় আলোচনা করে লিখ</a:t>
            </a:r>
            <a:r>
              <a:rPr kumimoji="0" lang="bn-IN" sz="5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bn-BD" sz="5200" b="1" dirty="0" smtClean="0">
                <a:latin typeface="NikoshBAN" pitchFamily="2" charset="0"/>
                <a:cs typeface="NikoshBAN" pitchFamily="2" charset="0"/>
              </a:rPr>
              <a:t>কম্পিউটার নেটওয়ার্ক প্রধানত দুই প্রকার </a:t>
            </a:r>
          </a:p>
          <a:p>
            <a:pPr>
              <a:buNone/>
            </a:pPr>
            <a:r>
              <a:rPr lang="bn-BD" sz="5200" b="1" dirty="0" smtClean="0">
                <a:latin typeface="NikoshBAN" pitchFamily="2" charset="0"/>
                <a:cs typeface="NikoshBAN" pitchFamily="2" charset="0"/>
              </a:rPr>
              <a:t>    ক) লোকাল এরিয়া নেটওয়ার্ক</a:t>
            </a:r>
          </a:p>
          <a:p>
            <a:pPr>
              <a:buNone/>
            </a:pPr>
            <a:r>
              <a:rPr lang="bn-BD" sz="5200" b="1" dirty="0" smtClean="0">
                <a:latin typeface="NikoshBAN" pitchFamily="2" charset="0"/>
                <a:cs typeface="NikoshBAN" pitchFamily="2" charset="0"/>
              </a:rPr>
              <a:t>    খ) ওয়াইড এরিয়া নেটওয়ার্ক  </a:t>
            </a:r>
          </a:p>
          <a:p>
            <a:r>
              <a:rPr lang="bn-BD" sz="5200" b="1" dirty="0" smtClean="0">
                <a:latin typeface="NikoshBAN" pitchFamily="2" charset="0"/>
                <a:cs typeface="NikoshBAN" pitchFamily="2" charset="0"/>
              </a:rPr>
              <a:t>লোকাল এরিয়া নেটওয়ার্ক আবার কয়েক</a:t>
            </a:r>
            <a:r>
              <a:rPr lang="en-US" sz="5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200" b="1" dirty="0" smtClean="0">
                <a:latin typeface="NikoshBAN" pitchFamily="2" charset="0"/>
                <a:cs typeface="NikoshBAN" pitchFamily="2" charset="0"/>
              </a:rPr>
              <a:t>প্রকার, যেমন – ১) বাস সংগঠন  ২) রিং সংগঠন ৩) স্টার সংগঠন ৪) শাখা প্রশাখা সংগঠন   </a:t>
            </a:r>
          </a:p>
          <a:p>
            <a:pPr>
              <a:buNone/>
            </a:pPr>
            <a:r>
              <a:rPr lang="bn-BD" sz="5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5646003"/>
            <a:ext cx="81534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সংযুক্ত শ্রেণী কক্ষ  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J:\ICT Training Narial batch-1\Narila Picture 1 batch ICT\DSC0299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7924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abir ttc\computer picture\article-page-main_ehow_images_a07_ol_3p_connect-internet-modem-800x8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05000" y="3962400"/>
            <a:ext cx="4876800" cy="1905000"/>
          </a:xfrm>
          <a:prstGeom prst="rect">
            <a:avLst/>
          </a:prstGeom>
          <a:noFill/>
        </p:spPr>
      </p:pic>
      <p:pic>
        <p:nvPicPr>
          <p:cNvPr id="6146" name="Picture 2" descr="D:\kabir ttc\computer picture\DSC064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8600"/>
            <a:ext cx="3733800" cy="2857500"/>
          </a:xfrm>
          <a:prstGeom prst="rect">
            <a:avLst/>
          </a:prstGeom>
          <a:noFill/>
        </p:spPr>
      </p:pic>
      <p:pic>
        <p:nvPicPr>
          <p:cNvPr id="6147" name="Picture 3" descr="D:\kabir ttc\computer picture\images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28600"/>
            <a:ext cx="3657600" cy="2743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43000" y="3048000"/>
            <a:ext cx="1828800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সার্ভার 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3131403"/>
            <a:ext cx="3352800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লিঙ্ক  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943601"/>
            <a:ext cx="3429000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মডেম  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kabir ttc\computer picture\13104575131263541109wif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077200" cy="5181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219200" y="5722203"/>
            <a:ext cx="50292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ওয়াইফাই</a:t>
            </a:r>
            <a:r>
              <a:rPr lang="bn-BD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066800"/>
            <a:ext cx="8229600" cy="30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ইন্টারনেট সংযোগ পদ্ধতি বর্ণনা কর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3290"/>
            <a:ext cx="8229600" cy="11430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bn-BD" sz="8800" b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8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5"/>
            <a:ext cx="8610600" cy="4754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কম্পিউটার নেটওয়ার্ক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কাকে বলে ? 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কত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প্রকার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লোকাল এরিয়া নেটওয়ার্ক টপোলজি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ব্যাখ্যা কর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ওয়াইফাই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কীভাবে কাজ করে? </a:t>
            </a:r>
            <a:r>
              <a:rPr lang="en-US" sz="4400" b="1" dirty="0" smtClean="0">
                <a:solidFill>
                  <a:srgbClr val="002060"/>
                </a:solidFill>
              </a:rPr>
              <a:t/>
            </a:r>
            <a:br>
              <a:rPr lang="en-US" sz="4400" b="1" dirty="0" smtClean="0">
                <a:solidFill>
                  <a:srgbClr val="002060"/>
                </a:solidFill>
              </a:rPr>
            </a:b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85800"/>
            <a:ext cx="8229600" cy="5638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bn-BD" sz="73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73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7300" b="1" dirty="0" smtClean="0"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0"/>
              </a:spcBef>
            </a:pPr>
            <a:endParaRPr lang="bn-BD" sz="7300" b="1" dirty="0" smtClean="0"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600" b="1" dirty="0" smtClean="0">
                <a:latin typeface="NikoshBAN" pitchFamily="2" charset="0"/>
                <a:ea typeface="+mj-ea"/>
                <a:cs typeface="NikoshBAN" pitchFamily="2" charset="0"/>
              </a:rPr>
              <a:t>কী ভাবে ই-মেইল একাউন্ট খুলতে হয় লিখে আনবে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  <a:solidFill>
            <a:srgbClr val="00B050"/>
          </a:solidFill>
        </p:spPr>
        <p:txBody>
          <a:bodyPr>
            <a:prstTxWarp prst="textChevronInverted">
              <a:avLst/>
            </a:prstTxWarp>
            <a:normAutofit fontScale="90000"/>
          </a:bodyPr>
          <a:lstStyle/>
          <a:p>
            <a:r>
              <a:rPr lang="bn-BD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bn-BD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মোঃ কবির আলম  </a:t>
            </a:r>
            <a:br>
              <a:rPr lang="bn-BD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 কম্পিউটার ) </a:t>
            </a:r>
            <a:r>
              <a:rPr lang="bn-BD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নামেজ সরদার মাধ্যমিক বিদ্যালয়  </a:t>
            </a:r>
            <a:br>
              <a:rPr lang="bn-BD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রাজারহাট , যশোর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905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80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22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Content Placeholder 2" descr="D:\kabir ttc\flowers pic\Ro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34380"/>
            <a:ext cx="8305800" cy="4595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64008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bn-BD" sz="8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8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73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নবম  </a:t>
            </a:r>
            <a:r>
              <a:rPr lang="bn-BD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বিষয়ঃ কম্পিউটার শিক্ষা</a:t>
            </a:r>
            <a:r>
              <a:rPr lang="bn-BD" sz="60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bn-BD" sz="60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পাঠঃ কম্পিউটার নেটওর্য়াক ও ইন্টারনেট </a:t>
            </a:r>
            <a:br>
              <a:rPr lang="bn-BD" sz="60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নবম অধ্যায় </a:t>
            </a:r>
            <a:r>
              <a:rPr lang="bn-BD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9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9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8006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কম্পিউটার নেটওয়ার্ক কী বলতে পারবে  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নেটওয়ার্কের প্রকারভেদ ব্যাখ্যা করতে পারবে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ইন্টারনেট সংযোগ পদ্ধতি বর্ণনা করতে পারবে 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নেটওয়ার্ক টপোলজি বিশ্লেষণ করতে পারবে     </a:t>
            </a:r>
            <a:endParaRPr lang="en-US" sz="4400" b="1" dirty="0" smtClean="0"/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ওয়াইফাই সম্পর্কে ব্যাখ্যা করতে পারবে</a:t>
            </a:r>
          </a:p>
          <a:p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944562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bn-BD" sz="8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চিত্রগু</a:t>
            </a:r>
            <a:r>
              <a:rPr lang="bn-IN" sz="8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8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ল</a:t>
            </a:r>
            <a:r>
              <a:rPr lang="bn-IN" sz="8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BD" sz="8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কর </a:t>
            </a:r>
            <a:endParaRPr lang="en-US" sz="8000" dirty="0">
              <a:solidFill>
                <a:srgbClr val="92D050"/>
              </a:solidFill>
            </a:endParaRPr>
          </a:p>
        </p:txBody>
      </p:sp>
      <p:pic>
        <p:nvPicPr>
          <p:cNvPr id="2050" name="Picture 2" descr="D:\kabir ttc\computer picture\Man-talking-on-a-mobile-p-0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2895600" cy="4267200"/>
          </a:xfrm>
          <a:prstGeom prst="rect">
            <a:avLst/>
          </a:prstGeom>
          <a:noFill/>
        </p:spPr>
      </p:pic>
      <p:pic>
        <p:nvPicPr>
          <p:cNvPr id="5" name="Picture 4" descr="D:\kabir ttc\computer picture\kate-winslet-contagion-image-8.jpg"/>
          <p:cNvPicPr/>
          <p:nvPr/>
        </p:nvPicPr>
        <p:blipFill>
          <a:blip r:embed="rId3"/>
          <a:srcRect r="32731"/>
          <a:stretch>
            <a:fillRect/>
          </a:stretch>
        </p:blipFill>
        <p:spPr bwMode="auto">
          <a:xfrm>
            <a:off x="5962364" y="1295400"/>
            <a:ext cx="3029236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kabir ttc\computer picture\mobilemast.png"/>
          <p:cNvPicPr/>
          <p:nvPr/>
        </p:nvPicPr>
        <p:blipFill>
          <a:blip r:embed="rId4"/>
          <a:srcRect l="21635" t="4831" r="19230" b="-2899"/>
          <a:stretch>
            <a:fillRect/>
          </a:stretch>
        </p:blipFill>
        <p:spPr bwMode="auto">
          <a:xfrm>
            <a:off x="3276600" y="1236408"/>
            <a:ext cx="2590800" cy="44958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556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0" y="5638800"/>
            <a:ext cx="3581400" cy="8382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নেটওয়ার্ক</a:t>
            </a:r>
            <a:r>
              <a:rPr lang="bn-BD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urved Up Arrow 11"/>
          <p:cNvSpPr/>
          <p:nvPr/>
        </p:nvSpPr>
        <p:spPr>
          <a:xfrm>
            <a:off x="1828800" y="5638800"/>
            <a:ext cx="4953000" cy="914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abir ttc\computer picture\3.-computerNetworki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"/>
            <a:ext cx="7924800" cy="4876800"/>
          </a:xfrm>
          <a:prstGeom prst="rect">
            <a:avLst/>
          </a:prstGeom>
          <a:noFill/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5181600"/>
            <a:ext cx="82296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কম্পিউটার নেটওয়ার্ক ও ইন্টা</a:t>
            </a:r>
            <a:r>
              <a:rPr kumimoji="0" lang="bn-I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</a:t>
            </a: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নেট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চিত্রটি ল</a:t>
            </a:r>
            <a:r>
              <a:rPr lang="bn-I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BD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kabir ttc\computer picture\12387041882086566248tom_spiders_web_svg_m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32164" y="1091047"/>
            <a:ext cx="6587836" cy="4928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989638"/>
            <a:ext cx="8229600" cy="7921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মাকড়সার জাল </a:t>
            </a: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bn-BD" sz="4900" dirty="0" smtClean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IN" sz="49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BD" sz="4900" dirty="0" smtClean="0">
                <a:latin typeface="NikoshBAN" pitchFamily="2" charset="0"/>
                <a:cs typeface="NikoshBAN" pitchFamily="2" charset="0"/>
              </a:rPr>
              <a:t>গুলো লক্ষ</a:t>
            </a:r>
            <a:r>
              <a:rPr lang="bn-IN" sz="4900" dirty="0" smtClean="0">
                <a:latin typeface="NikoshBAN" pitchFamily="2" charset="0"/>
                <a:cs typeface="NikoshBAN" pitchFamily="2" charset="0"/>
              </a:rPr>
              <a:t>্য</a:t>
            </a:r>
            <a:r>
              <a:rPr lang="bn-BD" sz="4900" dirty="0" smtClean="0">
                <a:latin typeface="NikoshBAN" pitchFamily="2" charset="0"/>
                <a:cs typeface="NikoshBAN" pitchFamily="2" charset="0"/>
              </a:rPr>
              <a:t> কর</a:t>
            </a:r>
            <a:endParaRPr lang="en-US" dirty="0"/>
          </a:p>
        </p:txBody>
      </p:sp>
      <p:pic>
        <p:nvPicPr>
          <p:cNvPr id="1026" name="Picture 2" descr="D:\kabir ttc\computer picture\Sample-network-diagra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" y="1752600"/>
            <a:ext cx="8229600" cy="3783933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684838"/>
            <a:ext cx="8229600" cy="79216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900" dirty="0" smtClean="0">
                <a:latin typeface="NikoshBAN" pitchFamily="2" charset="0"/>
                <a:ea typeface="+mj-ea"/>
                <a:cs typeface="NikoshBAN" pitchFamily="2" charset="0"/>
              </a:rPr>
              <a:t>লোকাল এরিয়া নেটওয়ার্ক </a:t>
            </a:r>
            <a:r>
              <a:rPr kumimoji="0" lang="bn-BD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abir ttc\computer picture\network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1" y="457200"/>
            <a:ext cx="4267200" cy="5181600"/>
          </a:xfrm>
          <a:prstGeom prst="rect">
            <a:avLst/>
          </a:prstGeom>
          <a:noFill/>
        </p:spPr>
      </p:pic>
      <p:pic>
        <p:nvPicPr>
          <p:cNvPr id="2051" name="Picture 3" descr="D:\kabir ttc\computer picture\images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4484" y="609600"/>
            <a:ext cx="4280916" cy="49530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684838"/>
            <a:ext cx="8229600" cy="79216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900" dirty="0" smtClean="0">
                <a:latin typeface="NikoshBAN" pitchFamily="2" charset="0"/>
                <a:ea typeface="+mj-ea"/>
                <a:cs typeface="NikoshBAN" pitchFamily="2" charset="0"/>
              </a:rPr>
              <a:t>ওয়াইড এরিয়া নেটওয়ার্ক  </a:t>
            </a:r>
            <a:r>
              <a:rPr kumimoji="0" lang="bn-BD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925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925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92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92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00B0F0"/>
        </a:solidFill>
      </a:spPr>
      <a:bodyPr vert="horz" lIns="91440" tIns="45720" rIns="91440" bIns="45720" rtlCol="0" anchor="ctr">
        <a:noAutofit/>
      </a:bodyPr>
      <a:lstStyle>
        <a:defPPr algn="ctr">
          <a:spcBef>
            <a:spcPct val="0"/>
          </a:spcBef>
          <a:defRPr kumimoji="0" sz="5400" b="0" i="0" u="none" strike="noStrike" kern="1200" cap="none" spc="0" normalizeH="0" baseline="0" noProof="0" dirty="0">
            <a:ln>
              <a:noFill/>
            </a:ln>
            <a:solidFill>
              <a:srgbClr val="002060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169</Words>
  <Application>Microsoft Office PowerPoint</Application>
  <PresentationFormat>On-screen Show (4:3)</PresentationFormat>
  <Paragraphs>45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স্বাগতম</vt:lpstr>
      <vt:lpstr>পরিচিতি  মোঃ কবির আলম   সহকারী শিক্ষক ( কম্পিউটার )  নামেজ সরদার মাধ্যমিক বিদ্যালয়   রাজারহাট , যশোর </vt:lpstr>
      <vt:lpstr> শ্রেণিঃ নবম   বিষয়ঃ কম্পিউটার শিক্ষা  পাঠঃ কম্পিউটার নেটওর্য়াক ও ইন্টারনেট  নবম অধ্যায়     </vt:lpstr>
      <vt:lpstr> শিখনফল  </vt:lpstr>
      <vt:lpstr>নিচের চিত্রগুলো লক্ষ্য কর </vt:lpstr>
      <vt:lpstr>Slide 6</vt:lpstr>
      <vt:lpstr>নিচের চিত্রটি লক্ষ্য কর</vt:lpstr>
      <vt:lpstr>নিচের চিত্রগুলো লক্ষ্য কর</vt:lpstr>
      <vt:lpstr>Slide 9</vt:lpstr>
      <vt:lpstr> </vt:lpstr>
      <vt:lpstr>Slide 11</vt:lpstr>
      <vt:lpstr>  নেটওয়ার্কের প্রকারভেদ  ব্যাখ্যা কর </vt:lpstr>
      <vt:lpstr>Slide 13</vt:lpstr>
      <vt:lpstr>Slide 14</vt:lpstr>
      <vt:lpstr>Slide 15</vt:lpstr>
      <vt:lpstr>Slide 16</vt:lpstr>
      <vt:lpstr>Slide 17</vt:lpstr>
      <vt:lpstr>মূল্যায়ন  </vt:lpstr>
      <vt:lpstr>Slide 19</vt:lpstr>
      <vt:lpstr> ধন্যবাদ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164</cp:revision>
  <dcterms:created xsi:type="dcterms:W3CDTF">2006-08-16T00:00:00Z</dcterms:created>
  <dcterms:modified xsi:type="dcterms:W3CDTF">2013-04-19T15:32:57Z</dcterms:modified>
</cp:coreProperties>
</file>