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4" r:id="rId5"/>
    <p:sldId id="265" r:id="rId6"/>
    <p:sldId id="266" r:id="rId7"/>
    <p:sldId id="298" r:id="rId8"/>
    <p:sldId id="263" r:id="rId9"/>
    <p:sldId id="294" r:id="rId10"/>
    <p:sldId id="296" r:id="rId11"/>
    <p:sldId id="297" r:id="rId12"/>
    <p:sldId id="276" r:id="rId13"/>
    <p:sldId id="280" r:id="rId14"/>
    <p:sldId id="295" r:id="rId15"/>
    <p:sldId id="260" r:id="rId16"/>
    <p:sldId id="262" r:id="rId17"/>
    <p:sldId id="267" r:id="rId18"/>
    <p:sldId id="290" r:id="rId19"/>
    <p:sldId id="268" r:id="rId20"/>
    <p:sldId id="285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90204"/>
    <a:srgbClr val="304BC0"/>
    <a:srgbClr val="18D861"/>
    <a:srgbClr val="FF0066"/>
    <a:srgbClr val="000000"/>
    <a:srgbClr val="25CB94"/>
    <a:srgbClr val="CCFF99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24-Apr-13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1"/>
            <a:ext cx="9144000" cy="1447800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বিপ্লব কুমার রায়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3200400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rgbClr val="CC99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bn-BD" sz="4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সহকারী শিক্ষক(কম্পিউটার)</a:t>
            </a:r>
            <a:endParaRPr lang="en-US" sz="48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আগদিয়া শিমুলিয়া মাধ্যমিক বিদ্যালয়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নড়াইল সদর, নড়াইল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600"/>
            <a:ext cx="9144000" cy="1323439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x_Power_Supp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228600"/>
            <a:ext cx="4800600" cy="4724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cooling%20f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4038600" cy="4648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9144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পাওয়ার সাপ্লাই এবং কুলিং ফ্যান</a:t>
            </a:r>
            <a:endParaRPr lang="en-US" sz="4400" b="1" dirty="0">
              <a:solidFill>
                <a:srgbClr val="090204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"/>
            <a:ext cx="5867400" cy="58674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-Hardware-Component-DDR-DDR2-1GB-2GB-RAM-Memory-Modules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2473"/>
            <a:ext cx="8001000" cy="5598727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র‌্যাম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5066"/>
            <a:ext cx="8382000" cy="5331334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deo-Ca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5943600" cy="5943600"/>
          </a:xfrm>
          <a:prstGeom prst="rect">
            <a:avLst/>
          </a:prstGeom>
          <a:ln w="28575">
            <a:solidFill>
              <a:srgbClr val="304B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ভিজিএ কার্ড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6142038"/>
            <a:ext cx="9144000" cy="715962"/>
          </a:xfrm>
          <a:solidFill>
            <a:srgbClr val="00B0F0"/>
          </a:solidFill>
          <a:ln w="381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Content Placeholder 16" descr="811computer_m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5018"/>
            <a:ext cx="8266640" cy="5515030"/>
          </a:xfr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8400"/>
            <a:ext cx="9144000" cy="609600"/>
          </a:xfrm>
          <a:solidFill>
            <a:srgbClr val="FFC000"/>
          </a:solidFill>
          <a:ln w="38100">
            <a:solidFill>
              <a:srgbClr val="304BC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কী-বোর্ড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kb-largeprintbla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523206"/>
            <a:ext cx="6858000" cy="2743200"/>
          </a:xfrm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2667794" y="4495006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95600" y="52578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স্পেস বার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953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টেক্সট কী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219994" y="4190206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909454" y="1524000"/>
            <a:ext cx="1219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3048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ফাংশন কী</a:t>
            </a:r>
            <a:endParaRPr lang="en-US" sz="3600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6172994" y="4190206"/>
            <a:ext cx="16764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48400" y="495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নিউমেরিক কী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b-largeprint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12" y="1438031"/>
            <a:ext cx="8588188" cy="3743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টেক্সট-কীগুলোর কার্যাবলী বর্ণনা কর।</a:t>
            </a:r>
            <a:endParaRPr lang="en-US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-hardware-price-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25624"/>
            <a:ext cx="4876800" cy="5603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 ডিভাইসটির গুরুত্ব ব্যাখ্যা কর।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1066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5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নিচের ডিভাইসটির কাজ কী?</a:t>
            </a:r>
          </a:p>
          <a:p>
            <a:pPr>
              <a:buNone/>
            </a:pPr>
            <a:endParaRPr lang="en-US" sz="5400" dirty="0"/>
          </a:p>
        </p:txBody>
      </p:sp>
      <p:pic>
        <p:nvPicPr>
          <p:cNvPr id="4" name="Picture 3" descr="Computer-Hardware-Component-DDR-DDR2-1GB-2GB-RAM-Memory-Modules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2200"/>
            <a:ext cx="8001000" cy="3124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C99FF"/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5638799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  <a:tabLst>
                <a:tab pos="1828800" algn="l"/>
                <a:tab pos="2286000" algn="l"/>
              </a:tabLst>
            </a:pPr>
            <a:r>
              <a:rPr lang="bn-BD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কম্পিউটার শিক্ষা</a:t>
            </a:r>
            <a:endParaRPr lang="bn-BD" sz="6600" b="1" dirty="0" smtClean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  <a:tabLst>
                <a:tab pos="1828800" algn="l"/>
                <a:tab pos="2286000" algn="l"/>
              </a:tabLst>
            </a:pPr>
            <a:r>
              <a:rPr lang="bn-BD" sz="60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0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	:</a:t>
            </a:r>
            <a:r>
              <a:rPr lang="bn-BD" sz="60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60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>
              <a:buNone/>
              <a:tabLst>
                <a:tab pos="1828800" algn="l"/>
                <a:tab pos="2286000" algn="l"/>
              </a:tabLst>
            </a:pPr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	:	</a:t>
            </a:r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ডিভাইসটির নাম 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কাজ 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6" name="Picture 5" descr="process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6062321" cy="54864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0"/>
            <a:ext cx="6248400" cy="114300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172200" cy="2209800"/>
          </a:xfrm>
          <a:solidFill>
            <a:srgbClr val="92D050"/>
          </a:solidFill>
          <a:ln w="381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r>
              <a:rPr lang="bn-IN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প্রশ্নঃ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দুটি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হার্ডওয়্যারের নামসহ </a:t>
            </a:r>
            <a:endParaRPr lang="bn-IN" sz="48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কার্যাবলি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se-flow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bn-BD" sz="199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  <a:ln w="57150">
            <a:solidFill>
              <a:srgbClr val="FFFF00"/>
            </a:solidFill>
          </a:ln>
          <a:scene3d>
            <a:camera prst="perspective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bn-BD" sz="7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7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791199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হার্ডওয়্যার সম্পর্কে বলতে পারবে।</a:t>
            </a:r>
          </a:p>
          <a:p>
            <a:r>
              <a:rPr lang="bn-BD" sz="48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কী-বোর্ড সম্পর্কে ব্যাখ্যা করতে পারবে।</a:t>
            </a:r>
            <a:endParaRPr lang="bn-BD" sz="4800" b="1" dirty="0" smtClean="0">
              <a:solidFill>
                <a:srgbClr val="09020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মাদারবোর্ড সম্পর্কে বর্ণনা করতে পারবে।</a:t>
            </a:r>
          </a:p>
          <a:p>
            <a:r>
              <a:rPr lang="bn-BD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মাউসের ব্যবহার বলতে পারবে।</a:t>
            </a:r>
            <a:endParaRPr lang="en-US" sz="4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46" y="228600"/>
            <a:ext cx="8836369" cy="6324600"/>
          </a:xfrm>
          <a:prstGeom prst="rect">
            <a:avLst/>
          </a:prstGeom>
          <a:ln w="38100">
            <a:solidFill>
              <a:srgbClr val="090204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ckey_mouse-109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86" y="3561687"/>
            <a:ext cx="2870714" cy="3296314"/>
          </a:xfrm>
        </p:spPr>
      </p:pic>
      <p:sp>
        <p:nvSpPr>
          <p:cNvPr id="5" name="Oval Callout 4"/>
          <p:cNvSpPr/>
          <p:nvPr/>
        </p:nvSpPr>
        <p:spPr>
          <a:xfrm>
            <a:off x="2590800" y="1981200"/>
            <a:ext cx="6553200" cy="190500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090204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8800" dirty="0">
              <a:solidFill>
                <a:srgbClr val="09020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6740"/>
            <a:ext cx="8763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যাহা দেখা যায়, স্পর্শ করা যায় তাকে কী বলে?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solidFill>
            <a:srgbClr val="CCFF99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1"/>
            <a:ext cx="9144000" cy="1752599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buNone/>
            </a:pPr>
            <a:r>
              <a:rPr lang="bn-BD" sz="7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71813"/>
          <a:ext cx="914400" cy="714375"/>
        </p:xfrm>
        <a:graphic>
          <a:graphicData uri="http://schemas.openxmlformats.org/presentationml/2006/ole">
            <p:oleObj spid="_x0000_s21506" name="Packager Shell Object" showAsIcon="1" r:id="rId3" imgW="914400" imgH="714240" progId="Package">
              <p:embed/>
            </p:oleObj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সম্পর্কিত ভিডিও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733800" y="60960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কুলিং ফ্যান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mother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1100"/>
            <a:ext cx="5867400" cy="5418700"/>
          </a:xfrm>
          <a:prstGeom prst="rect">
            <a:avLst/>
          </a:prstGeom>
          <a:ln w="38100">
            <a:solidFill>
              <a:srgbClr val="304BC0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rot="5400000">
            <a:off x="1677194" y="5409406"/>
            <a:ext cx="1524000" cy="1588"/>
          </a:xfrm>
          <a:prstGeom prst="straightConnector1">
            <a:avLst/>
          </a:prstGeom>
          <a:ln w="571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617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স্লটার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2689348" y="4625852"/>
            <a:ext cx="3006436" cy="3133"/>
          </a:xfrm>
          <a:prstGeom prst="straightConnector1">
            <a:avLst/>
          </a:prstGeom>
          <a:ln w="57150">
            <a:solidFill>
              <a:srgbClr val="0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ent Arrow 25"/>
          <p:cNvSpPr/>
          <p:nvPr/>
        </p:nvSpPr>
        <p:spPr>
          <a:xfrm>
            <a:off x="533400" y="914400"/>
            <a:ext cx="1676400" cy="304800"/>
          </a:xfrm>
          <a:prstGeom prst="bentArrow">
            <a:avLst/>
          </a:prstGeom>
          <a:solidFill>
            <a:srgbClr val="09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2192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পাওয়ার সাপ্লাই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Bent Arrow 30"/>
          <p:cNvSpPr/>
          <p:nvPr/>
        </p:nvSpPr>
        <p:spPr>
          <a:xfrm rot="10800000">
            <a:off x="7010400" y="762000"/>
            <a:ext cx="1676400" cy="304800"/>
          </a:xfrm>
          <a:prstGeom prst="bentArrow">
            <a:avLst/>
          </a:prstGeom>
          <a:solidFill>
            <a:srgbClr val="090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0" y="304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সিডি রম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6477000" y="1600200"/>
            <a:ext cx="1676400" cy="1588"/>
          </a:xfrm>
          <a:prstGeom prst="straightConnector1">
            <a:avLst/>
          </a:prstGeom>
          <a:ln w="57150">
            <a:solidFill>
              <a:srgbClr val="09020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72400" y="16764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হার্ডডিস্ক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0"/>
            <a:ext cx="9067800" cy="762000"/>
          </a:xfrm>
          <a:solidFill>
            <a:srgbClr val="0070C0"/>
          </a:solidFill>
          <a:ln w="38100">
            <a:solidFill>
              <a:srgbClr val="8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bn-BD" sz="66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endParaRPr lang="en-US" sz="6600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6" grpId="0" animBg="1"/>
      <p:bldP spid="27" grpId="0"/>
      <p:bldP spid="31" grpId="0" animBg="1"/>
      <p:bldP spid="32" grpId="0"/>
      <p:bldP spid="35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0668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কয়েকটি হার্ডওয়্যারের নাম লিখ।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136</Words>
  <Application>Microsoft Office PowerPoint</Application>
  <PresentationFormat>On-screen Show (4:3)</PresentationFormat>
  <Paragraphs>48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Package</vt:lpstr>
      <vt:lpstr>বিপ্লব কুমার রায়</vt:lpstr>
      <vt:lpstr>পাঠ পরিচিতি</vt:lpstr>
      <vt:lpstr>শিখন ফল</vt:lpstr>
      <vt:lpstr>Slide 4</vt:lpstr>
      <vt:lpstr>Slide 5</vt:lpstr>
      <vt:lpstr>পাঠ শিরোনাম</vt:lpstr>
      <vt:lpstr>Slide 7</vt:lpstr>
      <vt:lpstr>মাদারবোর্ড</vt:lpstr>
      <vt:lpstr>জোড়ায় কাজ</vt:lpstr>
      <vt:lpstr>Slide 10</vt:lpstr>
      <vt:lpstr>Slide 11</vt:lpstr>
      <vt:lpstr>Slide 12</vt:lpstr>
      <vt:lpstr>Slide 13</vt:lpstr>
      <vt:lpstr>Slide 14</vt:lpstr>
      <vt:lpstr>মাউস</vt:lpstr>
      <vt:lpstr> কী-বোর্ড </vt:lpstr>
      <vt:lpstr>দলীয় কাজ</vt:lpstr>
      <vt:lpstr>Slide 18</vt:lpstr>
      <vt:lpstr>মূল্যায়ন</vt:lpstr>
      <vt:lpstr>Slide 20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 বিপ্লব কুমার রায়</dc:title>
  <dc:creator/>
  <cp:lastModifiedBy>Administrator</cp:lastModifiedBy>
  <cp:revision>413</cp:revision>
  <dcterms:created xsi:type="dcterms:W3CDTF">2006-08-16T00:00:00Z</dcterms:created>
  <dcterms:modified xsi:type="dcterms:W3CDTF">2013-04-24T05:15:35Z</dcterms:modified>
</cp:coreProperties>
</file>