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2" r:id="rId14"/>
    <p:sldId id="273" r:id="rId15"/>
    <p:sldId id="269" r:id="rId16"/>
    <p:sldId id="275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00CC"/>
    <a:srgbClr val="990099"/>
    <a:srgbClr val="FF00FF"/>
    <a:srgbClr val="0033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5A42-3941-40B4-A62C-F5A8F1EF4872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877F0-C229-4AB0-8C60-5940A1797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877F0-C229-4AB0-8C60-5940A17977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bina201101221295654598_shago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5963355" cy="2456094"/>
          </a:xfrm>
          <a:prstGeom prst="rect">
            <a:avLst/>
          </a:prstGeom>
        </p:spPr>
      </p:pic>
      <p:pic>
        <p:nvPicPr>
          <p:cNvPr id="10" name="Picture 9" descr="2012-10-10-1349890440-d41d8cd98f00b204e9800998ecf8427e509.Red-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164149"/>
            <a:ext cx="2667000" cy="3236651"/>
          </a:xfrm>
          <a:prstGeom prst="rect">
            <a:avLst/>
          </a:prstGeom>
        </p:spPr>
      </p:pic>
      <p:pic>
        <p:nvPicPr>
          <p:cNvPr id="11" name="Picture 10" descr="image_503_845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76600"/>
            <a:ext cx="3570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29595-question-mark-two-people-carried-a-question-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3810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3886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733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সৌরজগতের গ্রহগুলোর নাম লেখ।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31_earth_in_my_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38862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858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গ্রহটি ভাল করে দেখ।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croc_eye_3004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114800"/>
            <a:ext cx="2706624" cy="164896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9785">
            <a:off x="5250293" y="4184104"/>
            <a:ext cx="914400" cy="2286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09196" cy="34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362200" y="1981200"/>
            <a:ext cx="304800" cy="609600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4953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953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সবচেয়ে গুরুত্বপূর্ণ গ্রহটির নাম উল্লেখ পূর্বক বিশ্লেষণ কর।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17182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ur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15285-911675-black-silhouette-man-th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228600"/>
            <a:ext cx="4274820" cy="2849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9906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09600" y="3657600"/>
            <a:ext cx="1295400" cy="4572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8800" y="3657600"/>
            <a:ext cx="693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সৌরজগৎ কাকে বলে?</a:t>
            </a:r>
          </a:p>
          <a:p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সূর্যের </a:t>
            </a:r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নিকটতম গ্রহ কোনটি?</a:t>
            </a:r>
            <a:endParaRPr lang="bn-BD" sz="36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533400" y="4191000"/>
            <a:ext cx="1295400" cy="5334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0" y="4724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বলয় দ্বারা বেষ্টিত গ্রহটির নাম কি?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5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_system_me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15400" cy="650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s_home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67150"/>
            <a:ext cx="2668144" cy="2838450"/>
          </a:xfrm>
          <a:prstGeom prst="rect">
            <a:avLst/>
          </a:prstGeom>
        </p:spPr>
      </p:pic>
      <p:pic>
        <p:nvPicPr>
          <p:cNvPr id="3" name="Picture 2" descr="homewo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400"/>
            <a:ext cx="3190667" cy="1780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9400" y="2895600"/>
            <a:ext cx="762000" cy="3048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29718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সৌরজগতের চিত্র অংকন করে পৃথিবীর নিকটতম দুইটি গ্রহের বিবরণ দাও।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86 -0.01875 L -1.00781 -0.0187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dhanyaba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04800"/>
            <a:ext cx="4457700" cy="2228850"/>
          </a:xfrm>
          <a:prstGeom prst="rect">
            <a:avLst/>
          </a:prstGeom>
        </p:spPr>
      </p:pic>
      <p:pic>
        <p:nvPicPr>
          <p:cNvPr id="7" name="Picture 6" descr="pink_flower-323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37147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0402_114054532063470_17866079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19200"/>
            <a:ext cx="1981200" cy="2486472"/>
          </a:xfrm>
          <a:prstGeom prst="rect">
            <a:avLst/>
          </a:prstGeom>
        </p:spPr>
      </p:pic>
      <p:sp>
        <p:nvSpPr>
          <p:cNvPr id="3" name="Flowchart: Predefined Process 2"/>
          <p:cNvSpPr/>
          <p:nvPr/>
        </p:nvSpPr>
        <p:spPr>
          <a:xfrm>
            <a:off x="2667000" y="152400"/>
            <a:ext cx="3886200" cy="762000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3962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495800"/>
            <a:ext cx="64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পলাশ অধিকারী</a:t>
            </a:r>
          </a:p>
          <a:p>
            <a:pPr algn="ctr"/>
            <a:r>
              <a:rPr lang="bn-BD" sz="2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3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বাহাদুরপুর মাধ্যমিক বিদ্যালয়</a:t>
            </a:r>
          </a:p>
          <a:p>
            <a:pPr algn="ctr"/>
            <a:r>
              <a:rPr lang="bn-BD" sz="3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আগৈলঝাড়া, বরিশাল।</a:t>
            </a:r>
            <a:endParaRPr lang="en-US" sz="32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752600" y="304800"/>
            <a:ext cx="6019800" cy="152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নবম</a:t>
            </a:r>
          </a:p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মাধ্যমিক ভূগোল</a:t>
            </a:r>
            <a:endParaRPr lang="en-US" sz="4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বিষয়বস্তুঃ সৌরজগৎ</a:t>
            </a:r>
          </a:p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প্রথম</a:t>
            </a:r>
          </a:p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</a:p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০৯/১২/১২ ইং</a:t>
            </a:r>
          </a:p>
          <a:p>
            <a:endParaRPr lang="bn-BD" sz="4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057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সৌরজগৎ কী তা বলতে পারবে।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8194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চিত্র অংকন করে গ্রহগুলোর অবস্তান চিহ্নিত করতে পারবে। </a:t>
            </a:r>
          </a:p>
          <a:p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5240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5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974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et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86800" cy="2743200"/>
          </a:xfrm>
          <a:prstGeom prst="rect">
            <a:avLst/>
          </a:prstGeom>
        </p:spPr>
      </p:pic>
      <p:pic>
        <p:nvPicPr>
          <p:cNvPr id="4" name="Picture 3" descr="solar system 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4114800" cy="3124200"/>
          </a:xfrm>
          <a:prstGeom prst="rect">
            <a:avLst/>
          </a:prstGeom>
        </p:spPr>
      </p:pic>
      <p:pic>
        <p:nvPicPr>
          <p:cNvPr id="5" name="Picture 4" descr="solar_system_men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05200"/>
            <a:ext cx="4419600" cy="3149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gra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762000" cy="762000"/>
          </a:xfrm>
          <a:prstGeom prst="rect">
            <a:avLst/>
          </a:prstGeom>
        </p:spPr>
      </p:pic>
      <p:pic>
        <p:nvPicPr>
          <p:cNvPr id="3" name="Picture 2" descr="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209800"/>
            <a:ext cx="1752600" cy="1752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0530443">
            <a:off x="748882" y="503222"/>
            <a:ext cx="7596506" cy="5181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RCURY 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743200"/>
            <a:ext cx="472440" cy="4632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57600" y="1905000"/>
            <a:ext cx="22860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enu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371600"/>
            <a:ext cx="609600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941436">
            <a:off x="1932244" y="1232371"/>
            <a:ext cx="5421716" cy="36138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336600"/>
                </a:solidFill>
                <a:latin typeface="NikoshBAN" pitchFamily="2" charset="0"/>
                <a:cs typeface="NikoshBAN" pitchFamily="2" charset="0"/>
              </a:rPr>
              <a:t>প্রতিটি গ্রহই সূর্যকে প্রদক্ষিণ করার সাথে সাথে নিজ অক্ষের উপর ঘুরছে।</a:t>
            </a:r>
            <a:endParaRPr lang="en-US" sz="2800" dirty="0">
              <a:solidFill>
                <a:srgbClr val="33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1588 C 0.41355 -0.25394 0.63073 -0.17107 0.679 0.02615 C 0.72743 0.22361 0.58872 0.46226 0.37084 0.5574 C 0.15209 0.65092 -0.06458 0.56828 -0.11284 0.37083 C -0.16111 0.17314 -0.02291 -0.06436 0.19566 -0.1588 Z " pathEditMode="relative" rAng="-1081153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7 -0.15602 C -0.05695 -0.15602 -0.00087 -0.08125 -0.00087 0.01064 C -0.00087 0.10254 -0.05695 0.17731 -0.12587 0.17731 C -0.19479 0.17731 -0.25087 0.10254 -0.25087 0.01064 C -0.25087 -0.08125 -0.19479 -0.15602 -0.12587 -0.15602 Z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3935 C 0.16944 -0.13611 0.32847 -0.1081 0.37639 0.02176 C 0.42396 0.15209 0.34167 0.33612 0.19358 0.43195 C 0.04479 0.52848 -0.11372 0.5007 -0.16146 0.37061 C -0.20868 0.24051 -0.12778 0.05649 0.02066 -0.03935 Z " pathEditMode="relative" rAng="-1555494" ptsTypes="fffff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-system-2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1" y="146209"/>
            <a:ext cx="58673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19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-question-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2600210" cy="326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33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71800" y="2590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23622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সৌরজগৎ কী ?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2971800" y="3124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3124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 গ্রহটিকে গ্রহরাজ বলা হয়?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231365-a-question-mark-at-the-center-of-many-colorful-arrows-representing-different-ans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724400" cy="3814953"/>
          </a:xfrm>
          <a:prstGeom prst="rect">
            <a:avLst/>
          </a:prstGeom>
        </p:spPr>
      </p:pic>
      <p:pic>
        <p:nvPicPr>
          <p:cNvPr id="4" name="Picture 3" descr="jupiter-alt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8600"/>
            <a:ext cx="1752600" cy="1752600"/>
          </a:xfrm>
          <a:prstGeom prst="rect">
            <a:avLst/>
          </a:prstGeom>
        </p:spPr>
      </p:pic>
      <p:pic>
        <p:nvPicPr>
          <p:cNvPr id="5" name="Picture 4" descr="mars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28600"/>
            <a:ext cx="1066800" cy="1066800"/>
          </a:xfrm>
          <a:prstGeom prst="rect">
            <a:avLst/>
          </a:prstGeom>
        </p:spPr>
      </p:pic>
      <p:pic>
        <p:nvPicPr>
          <p:cNvPr id="7" name="Picture 6" descr="MERCURY 3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648200"/>
            <a:ext cx="1066800" cy="1046057"/>
          </a:xfrm>
          <a:prstGeom prst="rect">
            <a:avLst/>
          </a:prstGeom>
        </p:spPr>
      </p:pic>
      <p:pic>
        <p:nvPicPr>
          <p:cNvPr id="8" name="Picture 7" descr="Old-Uranus-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572000"/>
            <a:ext cx="1066800" cy="1066800"/>
          </a:xfrm>
          <a:prstGeom prst="rect">
            <a:avLst/>
          </a:prstGeom>
        </p:spPr>
      </p:pic>
      <p:pic>
        <p:nvPicPr>
          <p:cNvPr id="9" name="Picture 8" descr="pluto_ani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4800600"/>
            <a:ext cx="1143000" cy="779318"/>
          </a:xfrm>
          <a:prstGeom prst="rect">
            <a:avLst/>
          </a:prstGeom>
        </p:spPr>
      </p:pic>
      <p:pic>
        <p:nvPicPr>
          <p:cNvPr id="10" name="Picture 9" descr="saturn[1]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590800"/>
            <a:ext cx="2209800" cy="1714500"/>
          </a:xfrm>
          <a:prstGeom prst="rect">
            <a:avLst/>
          </a:prstGeom>
        </p:spPr>
      </p:pic>
      <p:pic>
        <p:nvPicPr>
          <p:cNvPr id="12" name="Picture 11" descr="venus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2895600"/>
            <a:ext cx="1219200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914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4114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ino_and_ear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5791200" y="381000"/>
            <a:ext cx="1608074" cy="16119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4800" y="1905000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447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1905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4419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5867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neptu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V="1">
            <a:off x="3200400" y="4648199"/>
            <a:ext cx="1219200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29000" y="5867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594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প্লুটো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396</TotalTime>
  <Words>142</Words>
  <Application>Microsoft Office PowerPoint</Application>
  <PresentationFormat>On-screen Show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All User</cp:lastModifiedBy>
  <cp:revision>160</cp:revision>
  <dcterms:created xsi:type="dcterms:W3CDTF">2006-08-16T00:00:00Z</dcterms:created>
  <dcterms:modified xsi:type="dcterms:W3CDTF">2013-04-18T04:27:38Z</dcterms:modified>
</cp:coreProperties>
</file>