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332" autoAdjust="0"/>
  </p:normalViewPr>
  <p:slideViewPr>
    <p:cSldViewPr>
      <p:cViewPr varScale="1">
        <p:scale>
          <a:sx n="78" d="100"/>
          <a:sy n="78" d="100"/>
        </p:scale>
        <p:origin x="-100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33800" y="0"/>
            <a:ext cx="411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শুভেচ্ছা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524000"/>
            <a:ext cx="8703039" cy="5462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738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90600" y="4571998"/>
            <a:ext cx="403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৩টি কমলার দাম=৪৫টাকা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86400" y="4876800"/>
            <a:ext cx="358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৭টি কমলার দাম=?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6182" y="1524000"/>
            <a:ext cx="3074385" cy="2622599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838200"/>
            <a:ext cx="3200399" cy="3200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048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524000"/>
            <a:ext cx="5257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2301462"/>
            <a:ext cx="7543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১। ১৫টি কমলার দাম১৫০টাকা হলে ২১টি কমলার দাম কত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3400" y="3509812"/>
            <a:ext cx="769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২। ৭০একর জমিতে ৩০ কুইণ্টাল ধান হলে ১৪০একর জমিতে কত কুইণ্টাল ধান হবে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?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718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1066800"/>
            <a:ext cx="4800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মুল্যায়ন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06116" y="1914435"/>
            <a:ext cx="685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১। ৪টি ডিমের দাম ৪০টাকা হলে ১টি ডিমের দাম কত 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0179" y="3114764"/>
            <a:ext cx="7315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২।১টি বইয়ের দাম ৫০টাকা হলে ৪টি বইয়ের দাম নির্ণয় কর।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2595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0" y="372437"/>
            <a:ext cx="3124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বাড়ির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smtClean="0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4400" smtClean="0">
                <a:latin typeface="NikoshBAN" pitchFamily="2" charset="0"/>
                <a:cs typeface="NikoshBAN" pitchFamily="2" charset="0"/>
              </a:rPr>
              <a:t> </a:t>
            </a:r>
            <a:endParaRPr lang="en-US" sz="4400" dirty="0"/>
          </a:p>
        </p:txBody>
      </p:sp>
      <p:sp>
        <p:nvSpPr>
          <p:cNvPr id="3" name="TextBox 2"/>
          <p:cNvSpPr txBox="1"/>
          <p:nvPr/>
        </p:nvSpPr>
        <p:spPr>
          <a:xfrm>
            <a:off x="990600" y="1600200"/>
            <a:ext cx="6934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১।৩৬টি ব্যাগের দাম ১৮০০টাকা হলে ৯টি ব্যাগের দাম কত ?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0600" y="3124200"/>
            <a:ext cx="7543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২। ১২কেজি গমের দাম ১৩২ টাকা হলে ১৭০ কেজি গমের দাম কত।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691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5257800"/>
            <a:ext cx="391380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800" dirty="0" smtClean="0">
                <a:latin typeface="NikoshBAN" pitchFamily="2" charset="0"/>
                <a:cs typeface="NikoshBAN" pitchFamily="2" charset="0"/>
              </a:rPr>
              <a:t> ধন্যবাদ 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1698635"/>
            <a:ext cx="3469648" cy="3430443"/>
          </a:xfrm>
          <a:prstGeom prst="rect">
            <a:avLst/>
          </a:prstGeom>
          <a:solidFill>
            <a:schemeClr val="accent2"/>
          </a:solidFill>
        </p:spPr>
      </p:pic>
    </p:spTree>
    <p:extLst>
      <p:ext uri="{BB962C8B-B14F-4D97-AF65-F5344CB8AC3E}">
        <p14:creationId xmlns:p14="http://schemas.microsoft.com/office/powerpoint/2010/main" val="449367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22458" y="1066800"/>
            <a:ext cx="3124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পরিচয়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2826006"/>
            <a:ext cx="5867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মোঃ ইমাম হোসেন সহ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শি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গণিত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আই ডি ০৯-ব্যাচ ৪২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বারামা ইসলামিয়া ফাজিল মাদ্রাসা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শ্রীপুর, গাজিপুর।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43600" y="2787316"/>
            <a:ext cx="3200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বিষয়ঃ গণিত 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শ্রেণি-৬ষ্ঠ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সময়ঃ ৫০মিনিট 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তাং ১৫-৩-২০১৩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4496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60158"/>
            <a:ext cx="26289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/>
              <a:t> </a:t>
            </a:r>
            <a:r>
              <a:rPr lang="bn-BD" sz="4800" dirty="0" smtClean="0"/>
              <a:t>                         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71600" y="4343400"/>
            <a:ext cx="6629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/>
              <a:t>২টি ফুলের দাম= ৮০ টাকা।</a:t>
            </a:r>
            <a:endParaRPr lang="en-US" sz="4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540256"/>
            <a:ext cx="2848598" cy="2032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0" y="1550604"/>
            <a:ext cx="2819400" cy="2011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4568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5410200"/>
            <a:ext cx="548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097024" y="4267200"/>
            <a:ext cx="3874385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১টি ফুলের দাম কত= ?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7024" y="457200"/>
            <a:ext cx="3810000" cy="271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4108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352800" y="4583378"/>
            <a:ext cx="3276600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bn-BD" sz="2400" dirty="0" smtClean="0"/>
              <a:t>৩টি ফুলের দাম কত=?</a:t>
            </a:r>
            <a:endParaRPr lang="en-US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1929384"/>
            <a:ext cx="2437503" cy="173875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7254" y="1947672"/>
            <a:ext cx="2437503" cy="173875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197" y="1905000"/>
            <a:ext cx="2437503" cy="1738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89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600200" y="1143000"/>
            <a:ext cx="6172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800" dirty="0" smtClean="0">
                <a:latin typeface="NikoshBAN" pitchFamily="2" charset="0"/>
                <a:cs typeface="NikoshBAN" pitchFamily="2" charset="0"/>
              </a:rPr>
              <a:t>ঐকিক নিয়ম</a:t>
            </a:r>
          </a:p>
        </p:txBody>
      </p:sp>
    </p:spTree>
    <p:extLst>
      <p:ext uri="{BB962C8B-B14F-4D97-AF65-F5344CB8AC3E}">
        <p14:creationId xmlns:p14="http://schemas.microsoft.com/office/powerpoint/2010/main" val="1173388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52400"/>
            <a:ext cx="777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23900" y="792635"/>
            <a:ext cx="7315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১।একই জাতীয় কতগুলো জিনিসের দাম, ওজন, পরিমাপ থেকে একটি জিনিসের দাম, ওজন,পরিমাপ বের করতে পারবে।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2727573"/>
            <a:ext cx="7696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২।একটি জিনিসের দাম,ওজন,পরিমাপ থেকে নির্দিষ্ট সংখ্যক একই জাতীয় জিনিসের দাম,ওজন,পরিমাপ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নির্ণয়</a:t>
            </a:r>
            <a:r>
              <a:rPr lang="bn-BD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করতে পারবে।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2584" y="4455801"/>
            <a:ext cx="7239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arkisim" pitchFamily="34" charset="-79"/>
              </a:rPr>
              <a:t>৩।ঐকিক নিয়মের ধাপ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bn-BD" sz="2400" dirty="0" smtClean="0">
                <a:latin typeface="Narkisim" pitchFamily="34" charset="-79"/>
              </a:rPr>
              <a:t> পারবে।</a:t>
            </a:r>
            <a:endParaRPr lang="en-US" sz="2400" dirty="0">
              <a:latin typeface="Narkisim" pitchFamily="34" charset="-79"/>
              <a:cs typeface="Narkisim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225993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084" y="228600"/>
            <a:ext cx="815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শিখন কার্যক্রম 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147" y="1285875"/>
            <a:ext cx="2779776" cy="2438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2056" y="2057400"/>
            <a:ext cx="2559844" cy="18478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52400" y="4411370"/>
            <a:ext cx="563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৪টি কলা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দাম=৩২ টাকা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94684" y="4411370"/>
            <a:ext cx="35493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১টি কলার দাম=?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2009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95038" y="5269991"/>
            <a:ext cx="71493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১০কেজি চালের দাম =৩০০টাকা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96162" y="3810000"/>
            <a:ext cx="43574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/>
              <a:t>৪কেজি চালের দাম=?</a:t>
            </a:r>
            <a:endParaRPr lang="en-US" sz="28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067" y="1066800"/>
            <a:ext cx="4201003" cy="379764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1311264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445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945</TotalTime>
  <Words>206</Words>
  <Application>Microsoft Office PowerPoint</Application>
  <PresentationFormat>On-screen Show (4:3)</PresentationFormat>
  <Paragraphs>36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Doel-1612i3</dc:creator>
  <cp:lastModifiedBy>Doel-1612i3</cp:lastModifiedBy>
  <cp:revision>148</cp:revision>
  <dcterms:created xsi:type="dcterms:W3CDTF">2006-08-16T00:00:00Z</dcterms:created>
  <dcterms:modified xsi:type="dcterms:W3CDTF">2013-03-20T06:06:23Z</dcterms:modified>
</cp:coreProperties>
</file>