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5" r:id="rId9"/>
    <p:sldId id="266" r:id="rId10"/>
    <p:sldId id="263" r:id="rId11"/>
    <p:sldId id="264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573" autoAdjust="0"/>
  </p:normalViewPr>
  <p:slideViewPr>
    <p:cSldViewPr>
      <p:cViewPr varScale="1">
        <p:scale>
          <a:sx n="62" d="100"/>
          <a:sy n="62" d="100"/>
        </p:scale>
        <p:origin x="-133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file:///C:\Users\Public\Pictures\rose-douge-reflet-dans-le-miroir-dscn7339.jpg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file:///C:\Users\Doel-1612i3\Desktop\rezaul\images.jpg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2362201"/>
            <a:ext cx="5029200" cy="31242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219199" y="609600"/>
            <a:ext cx="670560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dirty="0" smtClean="0"/>
              <a:t>Welcome</a:t>
            </a:r>
            <a:r>
              <a:rPr lang="en-US" sz="9600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9132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990600"/>
            <a:ext cx="5867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Home work:</a:t>
            </a:r>
            <a:endParaRPr lang="en-US" sz="4000" b="1" dirty="0" smtClean="0"/>
          </a:p>
          <a:p>
            <a:r>
              <a:rPr lang="en-US" sz="2800" dirty="0" smtClean="0"/>
              <a:t>Write </a:t>
            </a:r>
            <a:r>
              <a:rPr lang="en-US" sz="2800" smtClean="0"/>
              <a:t>a paragraph </a:t>
            </a:r>
            <a:r>
              <a:rPr lang="en-US" sz="2800" dirty="0" smtClean="0"/>
              <a:t>about nutrition food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738985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33600" y="685800"/>
            <a:ext cx="4953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/>
              <a:t>		Thanks</a:t>
            </a:r>
            <a:endParaRPr lang="en-US" sz="44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link="rId2"/>
          <a:stretch>
            <a:fillRect/>
          </a:stretch>
        </p:blipFill>
        <p:spPr>
          <a:xfrm>
            <a:off x="2423652" y="1912374"/>
            <a:ext cx="5181600" cy="365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4319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955729" y="1905000"/>
            <a:ext cx="712147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Presented by : </a:t>
            </a:r>
            <a:r>
              <a:rPr lang="en-US" sz="3200" dirty="0" err="1" smtClean="0"/>
              <a:t>Md.Rezaul</a:t>
            </a:r>
            <a:r>
              <a:rPr lang="en-US" sz="3200" dirty="0" smtClean="0"/>
              <a:t> </a:t>
            </a:r>
            <a:r>
              <a:rPr lang="en-US" sz="3200" dirty="0" err="1" smtClean="0"/>
              <a:t>Haque</a:t>
            </a:r>
            <a:r>
              <a:rPr lang="en-US" sz="3200" dirty="0" smtClean="0"/>
              <a:t>  khan</a:t>
            </a:r>
          </a:p>
          <a:p>
            <a:r>
              <a:rPr lang="en-US" sz="3200" dirty="0" smtClean="0"/>
              <a:t>Ass. Teacher in English</a:t>
            </a:r>
          </a:p>
          <a:p>
            <a:r>
              <a:rPr lang="en-US" sz="3200" dirty="0" err="1" smtClean="0"/>
              <a:t>Dautia-Garpara</a:t>
            </a:r>
            <a:r>
              <a:rPr lang="en-US" sz="3200" dirty="0" smtClean="0"/>
              <a:t> </a:t>
            </a:r>
            <a:r>
              <a:rPr lang="en-US" sz="3200" dirty="0" err="1" smtClean="0"/>
              <a:t>Rahima</a:t>
            </a:r>
            <a:r>
              <a:rPr lang="en-US" sz="3200" dirty="0" smtClean="0"/>
              <a:t> Hafiz high school</a:t>
            </a:r>
          </a:p>
          <a:p>
            <a:r>
              <a:rPr lang="en-US" sz="3200" dirty="0" err="1" smtClean="0"/>
              <a:t>Manikganj</a:t>
            </a:r>
            <a:r>
              <a:rPr lang="en-US" sz="3200" dirty="0" smtClean="0"/>
              <a:t>.</a:t>
            </a:r>
            <a:endParaRPr lang="en-US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1219200" y="4724400"/>
            <a:ext cx="685800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Subject : English 1</a:t>
            </a:r>
            <a:r>
              <a:rPr lang="en-US" sz="2800" b="1" baseline="30000" dirty="0" smtClean="0"/>
              <a:t>st</a:t>
            </a:r>
            <a:r>
              <a:rPr lang="en-US" sz="2800" b="1" dirty="0" smtClean="0"/>
              <a:t> paper</a:t>
            </a:r>
          </a:p>
          <a:p>
            <a:r>
              <a:rPr lang="en-US" sz="2800" b="1" dirty="0" smtClean="0"/>
              <a:t>Class : Eight</a:t>
            </a:r>
          </a:p>
          <a:p>
            <a:r>
              <a:rPr lang="en-US" sz="2800" b="1" dirty="0" smtClean="0"/>
              <a:t>Time : 50 Min.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493026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1219200"/>
            <a:ext cx="6629400" cy="94487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 smtClean="0"/>
              <a:t>	Warm </a:t>
            </a:r>
            <a:r>
              <a:rPr lang="en-US" sz="6600" b="1" dirty="0" smtClean="0"/>
              <a:t>u</a:t>
            </a:r>
            <a:r>
              <a:rPr lang="en-US" sz="7200" b="1" dirty="0" smtClean="0"/>
              <a:t>p</a:t>
            </a:r>
          </a:p>
          <a:p>
            <a:pPr algn="ctr"/>
            <a:endParaRPr lang="en-US" sz="7200" b="1" dirty="0"/>
          </a:p>
          <a:p>
            <a:pPr algn="ctr"/>
            <a:endParaRPr lang="en-US" sz="7200" b="1" dirty="0" smtClean="0"/>
          </a:p>
          <a:p>
            <a:pPr algn="ctr"/>
            <a:endParaRPr lang="en-US" sz="7200" b="1" dirty="0" smtClean="0"/>
          </a:p>
          <a:p>
            <a:pPr algn="ctr"/>
            <a:endParaRPr lang="en-US" sz="7200" b="1" dirty="0"/>
          </a:p>
          <a:p>
            <a:pPr algn="ctr"/>
            <a:endParaRPr lang="en-US" sz="7200" b="1" dirty="0" smtClean="0"/>
          </a:p>
          <a:p>
            <a:pPr algn="ctr"/>
            <a:endParaRPr lang="en-US" sz="7200" b="1" dirty="0" smtClean="0"/>
          </a:p>
          <a:p>
            <a:r>
              <a:rPr lang="en-US" sz="2400" b="1" i="1" dirty="0" smtClean="0"/>
              <a:t>After we have studies this unit we will be able to :</a:t>
            </a:r>
            <a:r>
              <a:rPr lang="en-US" sz="1600" dirty="0" smtClean="0"/>
              <a:t>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000" b="1" i="1" dirty="0" smtClean="0"/>
              <a:t>Read and understand  texts through silent reading</a:t>
            </a:r>
            <a:endParaRPr lang="en-US" sz="2000" b="1" i="1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2000" b="1" i="1" dirty="0" smtClean="0"/>
              <a:t>Listen for information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000" b="1" i="1" dirty="0" smtClean="0"/>
              <a:t>Ask and answers  questions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000" b="1" i="1" dirty="0" smtClean="0"/>
              <a:t>Write answers </a:t>
            </a:r>
            <a:r>
              <a:rPr lang="en-US" sz="2000" b="1" i="1" dirty="0" err="1" smtClean="0"/>
              <a:t>questtion</a:t>
            </a:r>
            <a:endParaRPr lang="en-US" sz="2000" b="1" i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201" y="2438400"/>
            <a:ext cx="5943600" cy="2428876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link="rId3"/>
          <a:stretch>
            <a:fillRect/>
          </a:stretch>
        </p:blipFill>
        <p:spPr>
          <a:xfrm>
            <a:off x="2819400" y="5105401"/>
            <a:ext cx="4419600" cy="1676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9253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52600" y="838200"/>
            <a:ext cx="6019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So our todays lesson is ………………</a:t>
            </a:r>
          </a:p>
          <a:p>
            <a:endParaRPr lang="en-US" sz="3200" b="1" dirty="0"/>
          </a:p>
          <a:p>
            <a:endParaRPr lang="en-US" sz="4000" b="1" dirty="0" smtClean="0"/>
          </a:p>
          <a:p>
            <a:r>
              <a:rPr lang="en-US" sz="4000" b="1" dirty="0" smtClean="0"/>
              <a:t>Food and nutrition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1715211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600200" y="914400"/>
            <a:ext cx="6019800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After we have studied this </a:t>
            </a:r>
            <a:r>
              <a:rPr lang="en-US" sz="2800" b="1" dirty="0" err="1" smtClean="0"/>
              <a:t>unit,we</a:t>
            </a:r>
            <a:r>
              <a:rPr lang="en-US" sz="2800" b="1" dirty="0" smtClean="0"/>
              <a:t> will be able to …………..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800" dirty="0" smtClean="0"/>
              <a:t>Read and understand texts through silent reading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800" dirty="0" smtClean="0"/>
              <a:t>Listen for information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800" dirty="0" smtClean="0"/>
              <a:t>Ask and answer questions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800" dirty="0" smtClean="0"/>
              <a:t>Write answers to questions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7430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685800"/>
            <a:ext cx="5791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Lesson activities ……..</a:t>
            </a:r>
            <a:endParaRPr lang="en-US" sz="32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8722" y="1673817"/>
            <a:ext cx="5867399" cy="3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5645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762000"/>
            <a:ext cx="6096000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Answer the following questions….</a:t>
            </a:r>
            <a:endParaRPr lang="en-US" sz="4000" b="1" dirty="0" smtClean="0"/>
          </a:p>
          <a:p>
            <a:pPr marL="342900" indent="-342900">
              <a:buFont typeface="+mj-lt"/>
              <a:buAutoNum type="arabicPeriod"/>
            </a:pPr>
            <a:r>
              <a:rPr lang="en-US" sz="2400" dirty="0" smtClean="0"/>
              <a:t>Why is </a:t>
            </a:r>
            <a:r>
              <a:rPr lang="en-US" sz="2400" dirty="0" err="1" smtClean="0"/>
              <a:t>Ms</a:t>
            </a:r>
            <a:r>
              <a:rPr lang="en-US" sz="2400" dirty="0" smtClean="0"/>
              <a:t> </a:t>
            </a:r>
            <a:r>
              <a:rPr lang="en-US" sz="2400" dirty="0" err="1" smtClean="0"/>
              <a:t>Rehana</a:t>
            </a:r>
            <a:r>
              <a:rPr lang="en-US" sz="2400" dirty="0" smtClean="0"/>
              <a:t> talking about?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 smtClean="0"/>
              <a:t>Why do we eat food?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 smtClean="0"/>
              <a:t>What is meant by </a:t>
            </a:r>
            <a:r>
              <a:rPr lang="en-US" sz="2400" dirty="0" err="1" smtClean="0"/>
              <a:t>nutritions</a:t>
            </a:r>
            <a:r>
              <a:rPr lang="en-US" sz="2400" dirty="0" smtClean="0"/>
              <a:t> food?</a:t>
            </a:r>
          </a:p>
          <a:p>
            <a:endParaRPr lang="en-US" sz="2400" dirty="0"/>
          </a:p>
          <a:p>
            <a:endParaRPr lang="en-US" sz="3200" b="1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2104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790414"/>
            <a:ext cx="6096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Group work:</a:t>
            </a:r>
          </a:p>
          <a:p>
            <a:endParaRPr lang="en-US" sz="3200" b="1" dirty="0"/>
          </a:p>
          <a:p>
            <a:endParaRPr lang="en-US" sz="3200" b="1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n-US" sz="2400" dirty="0" smtClean="0"/>
              <a:t>Make a list different </a:t>
            </a:r>
            <a:r>
              <a:rPr lang="en-US" sz="2400" dirty="0" err="1" smtClean="0"/>
              <a:t>sourcs</a:t>
            </a:r>
            <a:r>
              <a:rPr lang="en-US" sz="2400" dirty="0" smtClean="0"/>
              <a:t> of nutrition food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400" dirty="0" smtClean="0"/>
              <a:t>Make a list of nutrition food</a:t>
            </a:r>
          </a:p>
        </p:txBody>
      </p:sp>
    </p:spTree>
    <p:extLst>
      <p:ext uri="{BB962C8B-B14F-4D97-AF65-F5344CB8AC3E}">
        <p14:creationId xmlns:p14="http://schemas.microsoft.com/office/powerpoint/2010/main" val="1634543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762000"/>
            <a:ext cx="6096000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dirty="0" smtClean="0"/>
          </a:p>
          <a:p>
            <a:r>
              <a:rPr lang="en-US" sz="2800" b="1" dirty="0" smtClean="0"/>
              <a:t>Evaluation:</a:t>
            </a:r>
            <a:endParaRPr lang="en-US" sz="2800" b="1" dirty="0"/>
          </a:p>
          <a:p>
            <a:r>
              <a:rPr lang="en-US" sz="2800" b="1" dirty="0" smtClean="0"/>
              <a:t>Complete these sentences: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We should eat good food to…………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Good food means………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621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</TotalTime>
  <Words>141</Words>
  <Application>Microsoft Office PowerPoint</Application>
  <PresentationFormat>On-screen Show (4:3)</PresentationFormat>
  <Paragraphs>48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Doel-1612i3</dc:creator>
  <cp:lastModifiedBy>Doel-1612i3</cp:lastModifiedBy>
  <cp:revision>41</cp:revision>
  <dcterms:created xsi:type="dcterms:W3CDTF">2006-08-16T00:00:00Z</dcterms:created>
  <dcterms:modified xsi:type="dcterms:W3CDTF">2013-03-19T07:10:49Z</dcterms:modified>
</cp:coreProperties>
</file>