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9" r:id="rId5"/>
    <p:sldId id="260" r:id="rId6"/>
    <p:sldId id="270" r:id="rId7"/>
    <p:sldId id="271" r:id="rId8"/>
    <p:sldId id="272" r:id="rId9"/>
    <p:sldId id="275" r:id="rId10"/>
    <p:sldId id="274" r:id="rId11"/>
    <p:sldId id="276" r:id="rId12"/>
    <p:sldId id="277" r:id="rId13"/>
    <p:sldId id="264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CA5AD-18AB-4D7F-BDF9-D69B010DFA0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D57C6-8BB1-4348-A9AD-84F45C9E9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57C6-8BB1-4348-A9AD-84F45C9E98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12" name="Content Placeholder 11" descr="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6674908" cy="5006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বিবর্ধক হিসেবে ট্রানজিস্টর </a:t>
            </a:r>
            <a:endParaRPr lang="en-US" sz="4800" dirty="0"/>
          </a:p>
        </p:txBody>
      </p:sp>
      <p:pic>
        <p:nvPicPr>
          <p:cNvPr id="12" name="Content Placeholder 11" descr="f1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88669"/>
            <a:ext cx="6400799" cy="47764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বিবর্ধক হিসেবে ট্রানজিস্টর </a:t>
            </a:r>
            <a:endParaRPr lang="en-US" sz="4800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143001"/>
            <a:ext cx="6248400" cy="4935754"/>
          </a:xfrm>
        </p:spPr>
      </p:pic>
      <p:sp>
        <p:nvSpPr>
          <p:cNvPr id="5" name="TextBox 4"/>
          <p:cNvSpPr txBox="1"/>
          <p:nvPr/>
        </p:nvSpPr>
        <p:spPr>
          <a:xfrm>
            <a:off x="3276600" y="6248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ব্যাহারিক চিত্র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ট্রানজিস্টার এর ব্যাবহার </a:t>
            </a:r>
            <a:endParaRPr lang="en-US" sz="6600" dirty="0"/>
          </a:p>
        </p:txBody>
      </p:sp>
      <p:pic>
        <p:nvPicPr>
          <p:cNvPr id="8" name="Content Placeholder 7" descr="10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4038600" cy="3028950"/>
          </a:xfrm>
        </p:spPr>
      </p:pic>
      <p:pic>
        <p:nvPicPr>
          <p:cNvPr id="7" name="Content Placeholder 6" descr="g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828800"/>
            <a:ext cx="4008058" cy="3002175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দেখিয়ে  ব্যাবহার  বুঝানো হবে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b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দলিয় কাজ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30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b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422" y="1768697"/>
            <a:ext cx="4364778" cy="3870103"/>
          </a:xfrm>
        </p:spPr>
      </p:pic>
      <p:sp>
        <p:nvSpPr>
          <p:cNvPr id="10" name="TextBox 9"/>
          <p:cNvSpPr txBox="1"/>
          <p:nvPr/>
        </p:nvSpPr>
        <p:spPr>
          <a:xfrm>
            <a:off x="3276600" y="5943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ল্যাবে তৈয়রি করতে বলা হবে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3601"/>
            <a:ext cx="7401885" cy="3641442"/>
          </a:xfrm>
        </p:spPr>
      </p:pic>
      <p:sp>
        <p:nvSpPr>
          <p:cNvPr id="6" name="TextBox 5"/>
          <p:cNvSpPr txBox="1"/>
          <p:nvPr/>
        </p:nvSpPr>
        <p:spPr>
          <a:xfrm>
            <a:off x="3124200" y="6248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দেখিয়ে প্রশ্ন  করা হবে </a:t>
            </a:r>
            <a:r>
              <a:rPr lang="bn-BD" sz="3200" dirty="0" smtClean="0">
                <a:solidFill>
                  <a:srgbClr val="7030A0"/>
                </a:solidFill>
              </a:rPr>
              <a:t>  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বাড়িতে ট্রানজিস্টার  ব্যাবহার হয় এমন ৩টি ইলেক্টনিক্স 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যন্ত্রের নাম , কোনটিতে কিভাবে ব্যাবহার হয় বর্ননা সহ লিখ 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d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424" y="1981199"/>
            <a:ext cx="8029575" cy="4683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ছাইদুল ইসলাম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 পদার্থ বিজ্ঞান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বইলর কানহর এ ডি এস আলিম মাদ্রাসা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ত্রিশাল ময়মনসিংহ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7400" y="1981200"/>
            <a:ext cx="4038600" cy="45259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 - দ্বাদশ দশ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– পদার্থ বিজ্ঞান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– ৪০ মিনিট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 –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15-03-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১৩ ইং      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4343400"/>
            <a:ext cx="26670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ছবিটি লক্ষ্য কর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F-10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726" y="1066800"/>
            <a:ext cx="5579734" cy="5029200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lowchart: Delay 6"/>
          <p:cNvSpPr/>
          <p:nvPr/>
        </p:nvSpPr>
        <p:spPr>
          <a:xfrm rot="16200000">
            <a:off x="1446276" y="2363724"/>
            <a:ext cx="841248" cy="838200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800894" y="3923506"/>
            <a:ext cx="1447800" cy="1588"/>
          </a:xfrm>
          <a:prstGeom prst="line">
            <a:avLst/>
          </a:prstGeom>
          <a:ln w="38100">
            <a:solidFill>
              <a:srgbClr val="FFC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05694" y="3923506"/>
            <a:ext cx="1447800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410494" y="3923506"/>
            <a:ext cx="14478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23161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ট্রানজিস্টার   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১,  ট্রানজিস্টর কী ?   তার প্রকার ভেদ  সম্পর্কে বলতে পারবে।</a:t>
            </a:r>
          </a:p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২ , ট্রানজিস্টর এর  গঠন নিরুপন করতে পারবে। </a:t>
            </a:r>
          </a:p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৩, বিবর্ধক হিসেবে ট্রানজিস্টর এর ব্যবহার  এবং এর বহু মাত্রিক ব্যাবহার নির্নয় করতে পরবে ।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ট্রানজিস্টার কি?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f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081227">
            <a:off x="2448886" y="1732919"/>
            <a:ext cx="4246227" cy="4260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ট্রানজিস্টর এর প্রকার  </a:t>
            </a:r>
            <a:endParaRPr lang="en-US" dirty="0"/>
          </a:p>
        </p:txBody>
      </p:sp>
      <p:pic>
        <p:nvPicPr>
          <p:cNvPr id="7" name="Content Placeholder 6" descr="f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526555"/>
            <a:ext cx="5257800" cy="4357492"/>
          </a:xfrm>
        </p:spPr>
      </p:pic>
      <p:sp>
        <p:nvSpPr>
          <p:cNvPr id="6" name="TextBox 5"/>
          <p:cNvSpPr txBox="1"/>
          <p:nvPr/>
        </p:nvSpPr>
        <p:spPr>
          <a:xfrm>
            <a:off x="2514600" y="5867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P-N-P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ট্রানজিস্টর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N-P-N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ট্রানজিস্টর </a:t>
            </a:r>
            <a:endParaRPr lang="en-US" dirty="0"/>
          </a:p>
        </p:txBody>
      </p:sp>
      <p:pic>
        <p:nvPicPr>
          <p:cNvPr id="10" name="Content Placeholder 9" descr="f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4952999" cy="39524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ট্রানজিস্টর এর গঠন </a:t>
            </a:r>
            <a:endParaRPr lang="en-US" sz="6600" dirty="0"/>
          </a:p>
        </p:txBody>
      </p:sp>
      <p:pic>
        <p:nvPicPr>
          <p:cNvPr id="4" name="Content Placeholder 3" descr="f1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35758"/>
            <a:ext cx="5791200" cy="49233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146</Words>
  <Application>Microsoft Office PowerPoint</Application>
  <PresentationFormat>On-screen Show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  </vt:lpstr>
      <vt:lpstr>পরিচিতি</vt:lpstr>
      <vt:lpstr>ছবিটি লক্ষ্য কর </vt:lpstr>
      <vt:lpstr>ট্রানজিস্টার    </vt:lpstr>
      <vt:lpstr>শিখনফল</vt:lpstr>
      <vt:lpstr>ট্রানজিস্টার কি? </vt:lpstr>
      <vt:lpstr> ট্রানজিস্টর এর প্রকার  </vt:lpstr>
      <vt:lpstr>N-P-N ট্রানজিস্টর </vt:lpstr>
      <vt:lpstr> ট্রানজিস্টর এর গঠন </vt:lpstr>
      <vt:lpstr>বিবর্ধক হিসেবে ট্রানজিস্টর </vt:lpstr>
      <vt:lpstr>বিবর্ধক হিসেবে ট্রানজিস্টর </vt:lpstr>
      <vt:lpstr>ট্রানজিস্টার এর ব্যাবহার </vt:lpstr>
      <vt:lpstr>- দলিয় কাজ   দলীয় কাজ </vt:lpstr>
      <vt:lpstr>মূল্যায়ন </vt:lpstr>
      <vt:lpstr>বাড়ির কাজ 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Sujon</dc:creator>
  <cp:lastModifiedBy>Sujon</cp:lastModifiedBy>
  <cp:revision>138</cp:revision>
  <dcterms:created xsi:type="dcterms:W3CDTF">2006-08-16T00:00:00Z</dcterms:created>
  <dcterms:modified xsi:type="dcterms:W3CDTF">2013-03-18T12:39:19Z</dcterms:modified>
</cp:coreProperties>
</file>