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sldIdLst>
    <p:sldId id="256" r:id="rId2"/>
    <p:sldId id="257" r:id="rId3"/>
    <p:sldId id="258" r:id="rId4"/>
    <p:sldId id="265" r:id="rId5"/>
    <p:sldId id="267" r:id="rId6"/>
    <p:sldId id="259" r:id="rId7"/>
    <p:sldId id="264" r:id="rId8"/>
    <p:sldId id="266" r:id="rId9"/>
    <p:sldId id="260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3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09CC3-676B-4734-9152-8F1C4F30FF45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0EC-9F41-4E3E-8990-CCE47873D4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C1A0EC-9F41-4E3E-8990-CCE47873D4B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"/>
            <a:ext cx="4495800" cy="1219200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Documents and Settings\jsc\Desktop\Net Picture\bb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7772400" cy="5181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819400" y="274638"/>
            <a:ext cx="3886200" cy="1143000"/>
          </a:xfrm>
          <a:solidFill>
            <a:schemeClr val="accent5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bn-BD" sz="6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মুল্যায়ন</a:t>
            </a:r>
            <a:r>
              <a:rPr lang="bn-BD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8" descr="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5200" y="3581400"/>
            <a:ext cx="2133600" cy="3051997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3" name="Content Placeholder 12" descr="a4.jpe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867400" y="1676400"/>
            <a:ext cx="2852531" cy="2378869"/>
          </a:xfrm>
        </p:spPr>
      </p:pic>
      <p:pic>
        <p:nvPicPr>
          <p:cNvPr id="12" name="Content Placeholder 11" descr="a3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228600" y="1828799"/>
            <a:ext cx="2895600" cy="1968103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4648200" cy="1143000"/>
          </a:xfr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7696200" cy="4373563"/>
          </a:xfr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 হজ্জ্বের  মত একটি অনুষ্ঠান বাংলাদেশে অনুষ্ঠিত হয় তার নাম কি এবং এ সম্পর্কে একটি অনুচ্ছেদ লিখে আনবে। 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381000"/>
            <a:ext cx="3810000" cy="1143000"/>
          </a:xfrm>
          <a:solidFill>
            <a:schemeClr val="bg2">
              <a:lumMod val="50000"/>
            </a:schemeClr>
          </a:solidFill>
          <a:ln>
            <a:solidFill>
              <a:schemeClr val="tx1"/>
            </a:solidFill>
            <a:prstDash val="lgDash"/>
          </a:ln>
        </p:spPr>
        <p:txBody>
          <a:bodyPr>
            <a:normAutofit fontScale="90000"/>
          </a:bodyPr>
          <a:lstStyle/>
          <a:p>
            <a:pPr algn="ctr"/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Content Placeholder 7" descr="841px-Ambrosius_Bosschaert_-_Bouquet_of_Flowers_on_a_Ledge_-_Google_Art_Project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43000" y="1981200"/>
            <a:ext cx="6477000" cy="4525963"/>
          </a:xfrm>
          <a:ln w="57150">
            <a:solidFill>
              <a:schemeClr val="tx1"/>
            </a:solidFill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4495800" cy="1371600"/>
          </a:xfr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BD" sz="8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2209800"/>
            <a:ext cx="3886200" cy="3886200"/>
          </a:xfr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মোহাম্মদ আবু মোছা</a:t>
            </a:r>
          </a:p>
          <a:p>
            <a:pPr>
              <a:buNone/>
            </a:pP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সহকারী শিক্ষক (কম্পিউটার)  </a:t>
            </a:r>
          </a:p>
          <a:p>
            <a:pPr>
              <a:buNone/>
            </a:pPr>
            <a:r>
              <a:rPr lang="bn-BD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চকরামপুর ফাযিল মাদরাসা</a:t>
            </a:r>
          </a:p>
          <a:p>
            <a:pPr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ত্রিশাল, ময়মনসিংহ ।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181600" y="2209800"/>
            <a:ext cx="3749040" cy="3886200"/>
          </a:xfrm>
          <a:solidFill>
            <a:schemeClr val="accent3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শ্রেণী –  একাদশ 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 – আরবি (ফিকহ)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 বস্তু -  হজ্জ্ব  </a:t>
            </a:r>
          </a:p>
          <a:p>
            <a:pPr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 - ৪৫ মিনিট।  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 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decel="100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decel="100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" decel="100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bn-BD" sz="6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পূর্বজ্ঞান যাচাই </a:t>
            </a:r>
            <a:endParaRPr lang="en-US" sz="6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a2.jpe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2000" y="1219200"/>
            <a:ext cx="3162300" cy="2552428"/>
          </a:xfrm>
          <a:ln w="76200">
            <a:solidFill>
              <a:schemeClr val="tx1"/>
            </a:solidFill>
          </a:ln>
        </p:spPr>
      </p:pic>
      <p:pic>
        <p:nvPicPr>
          <p:cNvPr id="6" name="Content Placeholder 5" descr="a5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953000" y="1143000"/>
            <a:ext cx="3403600" cy="2552700"/>
          </a:xfrm>
          <a:ln w="57150">
            <a:solidFill>
              <a:schemeClr val="tx1"/>
            </a:solidFill>
          </a:ln>
        </p:spPr>
      </p:pic>
      <p:sp>
        <p:nvSpPr>
          <p:cNvPr id="10" name="Rectangle 9"/>
          <p:cNvSpPr/>
          <p:nvPr/>
        </p:nvSpPr>
        <p:spPr>
          <a:xfrm>
            <a:off x="1143000" y="3886200"/>
            <a:ext cx="2438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কাবা শরীফ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0" y="3810000"/>
            <a:ext cx="2438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মসজিদে নববী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6" name="Content Placeholder 4" descr="hill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4267200"/>
            <a:ext cx="3390900" cy="21336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026" name="Picture 2" descr="C:\Documents and Settings\jsc\Desktop\Net Picture\a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>
            <a:off x="1381125" y="3724275"/>
            <a:ext cx="2114550" cy="33528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990600" y="6477000"/>
            <a:ext cx="2438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আরাফার ময়দান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0" y="6477000"/>
            <a:ext cx="24384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সাফা ও মারওয়া  পাহাড়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 advTm="1000"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28600" y="609600"/>
            <a:ext cx="4310767" cy="4800600"/>
          </a:xfrm>
          <a:ln w="28575">
            <a:solidFill>
              <a:schemeClr val="tx1"/>
            </a:solidFill>
          </a:ln>
        </p:spPr>
      </p:pic>
      <p:pic>
        <p:nvPicPr>
          <p:cNvPr id="6" name="Content Placeholder 5" descr="d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76800" y="609600"/>
            <a:ext cx="3886200" cy="4840086"/>
          </a:xfrm>
          <a:ln w="38100">
            <a:solidFill>
              <a:schemeClr val="tx1"/>
            </a:solidFill>
          </a:ln>
        </p:spPr>
      </p:pic>
      <p:sp>
        <p:nvSpPr>
          <p:cNvPr id="4" name="Rounded Rectangle 3"/>
          <p:cNvSpPr/>
          <p:nvPr/>
        </p:nvSpPr>
        <p:spPr>
          <a:xfrm>
            <a:off x="1295400" y="5486400"/>
            <a:ext cx="2514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বিশ্ব ইজতেমার একটি অংশ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400" y="5562600"/>
            <a:ext cx="2743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বিশ্ব ইজতেমায় আগমনকারি মুনল্লিদের  একাংশ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আজকের পাঠ শিরোনাম- হজ্জ্ব</a:t>
            </a:r>
            <a:endParaRPr lang="en-US" sz="6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8600"/>
            <a:ext cx="5029200" cy="114300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bn-BD" sz="6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66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05800" cy="4525963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১। ছাত্ররা হজ্জ্ব পালনের বিভিন্ন স্থান নিরূপন করতে পারবে ।</a:t>
            </a:r>
          </a:p>
          <a:p>
            <a:pPr>
              <a:buNone/>
            </a:pP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 হজ্জ্ব পালনের নিয়মগুলো উল্লেখ করতে পারবে ।</a:t>
            </a:r>
          </a:p>
          <a:p>
            <a:pPr>
              <a:buNone/>
            </a:pPr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৩। কার উপর হজ্জ্ব ফরজ তা বর্ণনা করতে  পারবে।  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04800"/>
            <a:ext cx="4343400" cy="1066800"/>
          </a:xfrm>
          <a:blipFill>
            <a:blip r:embed="rId2"/>
            <a:tile tx="0" ty="0" sx="100000" sy="100000" flip="none" algn="tl"/>
          </a:blipFill>
          <a:ln w="38100">
            <a:noFill/>
          </a:ln>
        </p:spPr>
        <p:txBody>
          <a:bodyPr>
            <a:noAutofit/>
          </a:bodyPr>
          <a:lstStyle/>
          <a:p>
            <a:pPr algn="ctr"/>
            <a:r>
              <a:rPr lang="bn-BD" sz="6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উপস্থাপনা</a:t>
            </a:r>
            <a:r>
              <a:rPr lang="bn-BD" sz="8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a2.jpe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5800" y="1676400"/>
            <a:ext cx="2844800" cy="2133600"/>
          </a:xfrm>
          <a:ln w="38100">
            <a:solidFill>
              <a:schemeClr val="tx1"/>
            </a:solidFill>
          </a:ln>
        </p:spPr>
      </p:pic>
      <p:pic>
        <p:nvPicPr>
          <p:cNvPr id="6" name="Content Placeholder 4" descr="c1.jpeg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2667000" y="4191000"/>
            <a:ext cx="3352407" cy="2362200"/>
          </a:xfrm>
        </p:spPr>
      </p:pic>
      <p:sp>
        <p:nvSpPr>
          <p:cNvPr id="10" name="Rectangle 9"/>
          <p:cNvSpPr/>
          <p:nvPr/>
        </p:nvSpPr>
        <p:spPr>
          <a:xfrm>
            <a:off x="1143000" y="38862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কাবা ঘর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19800" y="3733800"/>
            <a:ext cx="1371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মদিনা শরীফ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4" descr="a5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600" y="1600200"/>
            <a:ext cx="2743200" cy="20574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d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5800" y="914400"/>
            <a:ext cx="3429000" cy="4904994"/>
          </a:xfrm>
          <a:ln w="38100">
            <a:solidFill>
              <a:schemeClr val="tx1"/>
            </a:solidFill>
          </a:ln>
        </p:spPr>
      </p:pic>
      <p:pic>
        <p:nvPicPr>
          <p:cNvPr id="6" name="Content Placeholder 5" descr="d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914400"/>
            <a:ext cx="4108904" cy="4965053"/>
          </a:xfrm>
          <a:ln w="38100">
            <a:solidFill>
              <a:schemeClr val="tx1"/>
            </a:solidFill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85800"/>
            <a:ext cx="51054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514600"/>
            <a:ext cx="7620000" cy="3611563"/>
          </a:xfr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endParaRPr lang="bn-BD" dirty="0" smtClean="0"/>
          </a:p>
          <a:p>
            <a:pPr>
              <a:buNone/>
            </a:pP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১। হজ্জ্ব পালনের কার্যাবলি লিখ ।</a:t>
            </a:r>
          </a:p>
          <a:p>
            <a:pPr>
              <a:buNone/>
            </a:pPr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২। হজ্জ্ব পালনে যে সকল স্থানের বিশেষ গুরুত্ব রয়েছে তা বর্ণনা কর।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Words>145</Words>
  <Application>Microsoft Office PowerPoint</Application>
  <PresentationFormat>On-screen Show (4:3)</PresentationFormat>
  <Paragraphs>38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পরিচিতি </vt:lpstr>
      <vt:lpstr>পূর্বজ্ঞান যাচাই </vt:lpstr>
      <vt:lpstr>Slide 4</vt:lpstr>
      <vt:lpstr>আজকের পাঠ শিরোনাম- হজ্জ্ব</vt:lpstr>
      <vt:lpstr>শিখনফল </vt:lpstr>
      <vt:lpstr>উপস্থাপনা </vt:lpstr>
      <vt:lpstr>Slide 8</vt:lpstr>
      <vt:lpstr>দলীয় কাজ</vt:lpstr>
      <vt:lpstr>মুল্যায়ন </vt:lpstr>
      <vt:lpstr>বাড়ির কাজ </vt:lpstr>
      <vt:lpstr>ধন্যবাদ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Sujon</dc:creator>
  <cp:lastModifiedBy>Sujon</cp:lastModifiedBy>
  <cp:revision>115</cp:revision>
  <dcterms:created xsi:type="dcterms:W3CDTF">2006-08-16T00:00:00Z</dcterms:created>
  <dcterms:modified xsi:type="dcterms:W3CDTF">2013-03-18T12:38:45Z</dcterms:modified>
</cp:coreProperties>
</file>