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7" r:id="rId3"/>
    <p:sldId id="260" r:id="rId4"/>
    <p:sldId id="261" r:id="rId5"/>
    <p:sldId id="262" r:id="rId6"/>
    <p:sldId id="264" r:id="rId7"/>
    <p:sldId id="266" r:id="rId8"/>
    <p:sldId id="268" r:id="rId9"/>
    <p:sldId id="256" r:id="rId10"/>
    <p:sldId id="257" r:id="rId11"/>
    <p:sldId id="258" r:id="rId12"/>
    <p:sldId id="265" r:id="rId13"/>
    <p:sldId id="263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914400" y="0"/>
            <a:ext cx="6629400" cy="1905000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47800" y="228600"/>
            <a:ext cx="518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62000" y="2209800"/>
            <a:ext cx="6629400" cy="4648200"/>
          </a:xfrm>
          <a:prstGeom prst="ellipse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4953000"/>
            <a:ext cx="2000250" cy="102870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485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1219200"/>
            <a:ext cx="1952625" cy="914400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3276600"/>
            <a:ext cx="1676400" cy="866775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10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10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1524000" y="4419600"/>
            <a:ext cx="5867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5400000" flipH="1" flipV="1">
            <a:off x="-304800" y="2590800"/>
            <a:ext cx="3657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rc 5"/>
          <p:cNvSpPr/>
          <p:nvPr/>
        </p:nvSpPr>
        <p:spPr>
          <a:xfrm rot="18487427">
            <a:off x="1535583" y="1806526"/>
            <a:ext cx="5478996" cy="5406572"/>
          </a:xfrm>
          <a:prstGeom prst="arc">
            <a:avLst>
              <a:gd name="adj1" fmla="val 14015185"/>
              <a:gd name="adj2" fmla="val 302864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1600200" y="3352800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0"/>
          </p:cNvCxnSpPr>
          <p:nvPr/>
        </p:nvCxnSpPr>
        <p:spPr>
          <a:xfrm rot="5400000" flipH="1" flipV="1">
            <a:off x="204126" y="2575482"/>
            <a:ext cx="3209556" cy="4969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43200" y="2133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 ( </a:t>
            </a:r>
            <a:r>
              <a:rPr lang="en-US" sz="2800" i="1" dirty="0" err="1" smtClean="0"/>
              <a:t>x,y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362200" y="4495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47800" y="7620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u</a:t>
            </a:r>
            <a:endParaRPr lang="en-US" sz="2400" i="1" dirty="0"/>
          </a:p>
        </p:txBody>
      </p:sp>
      <p:sp>
        <p:nvSpPr>
          <p:cNvPr id="14" name="Arc 13"/>
          <p:cNvSpPr/>
          <p:nvPr/>
        </p:nvSpPr>
        <p:spPr>
          <a:xfrm>
            <a:off x="990600" y="3505200"/>
            <a:ext cx="1447800" cy="1828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752600" y="37338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dirty="0" smtClean="0"/>
              <a:t>α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1143000" y="44958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620000" y="41148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X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14400" y="228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90600" y="5181600"/>
            <a:ext cx="723900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বায়ুশূন্য  স্থানে প্রক্ষিপ্ত  বস্তুর গতিপথ</a:t>
            </a: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2860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5867400"/>
            <a:ext cx="2638425" cy="676275"/>
          </a:xfrm>
          <a:prstGeom prst="rect">
            <a:avLst/>
          </a:prstGeom>
          <a:noFill/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3" grpId="0"/>
      <p:bldP spid="14" grpId="0" animBg="1"/>
      <p:bldP spid="15" grpId="0"/>
      <p:bldP spid="16" grpId="0"/>
      <p:bldP spid="17" grpId="0"/>
      <p:bldP spid="18" grpId="0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example14.png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685801" y="1219200"/>
            <a:ext cx="7467600" cy="3810000"/>
          </a:xfrm>
        </p:spPr>
      </p:pic>
      <p:sp>
        <p:nvSpPr>
          <p:cNvPr id="10" name="TextBox 9"/>
          <p:cNvSpPr txBox="1"/>
          <p:nvPr/>
        </p:nvSpPr>
        <p:spPr>
          <a:xfrm>
            <a:off x="1676400" y="0"/>
            <a:ext cx="6096000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5562600"/>
            <a:ext cx="86868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চিত্র থেকে প্রক্ষিপ্ত বস্তুটির সর্বোচ্চ উচ্চতা এবং বৃহত্তম পাল্লা নির্ণয় কর। 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3.gif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990600" y="1524000"/>
            <a:ext cx="6705600" cy="3962401"/>
          </a:xfrm>
        </p:spPr>
      </p:pic>
      <p:sp>
        <p:nvSpPr>
          <p:cNvPr id="5" name="TextBox 4"/>
          <p:cNvSpPr txBox="1"/>
          <p:nvPr/>
        </p:nvSpPr>
        <p:spPr>
          <a:xfrm>
            <a:off x="0" y="5257800"/>
            <a:ext cx="9144000" cy="16619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১। কত কোণে বলটিকে  আঘাত করলে তা বৃহত্তম দূরত্বে  পৌছবে ?</a:t>
            </a:r>
          </a:p>
          <a:p>
            <a:pPr>
              <a:lnSpc>
                <a:spcPct val="150000"/>
              </a:lnSpc>
            </a:pPr>
            <a:r>
              <a:rPr lang="bn-BD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২। আদি বেগ ২০ মি/সে হলে এর বৃহত্তম দূরত্ব নির্ণয় কর।  </a:t>
            </a:r>
            <a:endParaRPr lang="en-US" sz="32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0"/>
            <a:ext cx="480060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09600"/>
            <a:ext cx="533400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বাড়ির  কাজ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2895600"/>
            <a:ext cx="8991600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একটি বস্তু ১৯৬ মি/সে বেগে </a:t>
            </a:r>
            <a:r>
              <a:rPr lang="en-US" sz="4000" dirty="0" smtClean="0">
                <a:latin typeface="Calibri"/>
                <a:cs typeface="NikoshBAN" pitchFamily="2" charset="0"/>
              </a:rPr>
              <a:t>α</a:t>
            </a:r>
            <a:r>
              <a:rPr lang="bn-BD" sz="4000" dirty="0" smtClean="0">
                <a:latin typeface="Calibri"/>
                <a:cs typeface="NikoshBAN" pitchFamily="2" charset="0"/>
              </a:rPr>
              <a:t>=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৩০ কোণে প্রক্ষেপ করা   </a:t>
            </a:r>
          </a:p>
          <a:p>
            <a:pPr>
              <a:lnSpc>
                <a:spcPct val="150000"/>
              </a:lnSpc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হল । ২ সে পরে তার উচ্চতা ও বেগ নির্ণয় কর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hevron 3"/>
          <p:cNvSpPr/>
          <p:nvPr/>
        </p:nvSpPr>
        <p:spPr>
          <a:xfrm>
            <a:off x="152400" y="3276600"/>
            <a:ext cx="304800" cy="3810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381000"/>
            <a:ext cx="6629400" cy="110799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1905000"/>
            <a:ext cx="7848600" cy="47244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পরিচিতি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743200"/>
            <a:ext cx="4419600" cy="206210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মোহাম্মদ আবুল কাশেম খান </a:t>
            </a:r>
          </a:p>
          <a:p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সহকারী অধ্যাপক ( গনিত)</a:t>
            </a:r>
          </a:p>
          <a:p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মুমিনুন্নিসা সরকারি মহিলা কলেজ 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</a:t>
            </a:r>
          </a:p>
          <a:p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ময়মনসিংহ ।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95800" y="2667000"/>
            <a:ext cx="4419600" cy="28315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শ্রেণি-দ্বাদশ 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 –গণিত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বিষয়বস্তু – প্রক্ষেপক ও তার গতি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তারিখ – ১৫/০৩/২০১৩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সময় – ৪৫ মিঃ   </a:t>
            </a:r>
          </a:p>
          <a:p>
            <a:r>
              <a:rPr lang="bn-BD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projectilemotion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399" y="0"/>
            <a:ext cx="7570673" cy="601979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3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400" y="1295400"/>
            <a:ext cx="5124450" cy="43810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47800" y="1066799"/>
            <a:ext cx="5486400" cy="537941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599" y="685800"/>
            <a:ext cx="7641525" cy="5410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2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66800" y="762000"/>
            <a:ext cx="7086600" cy="4876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81200"/>
            <a:ext cx="8610600" cy="3477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 </a:t>
            </a:r>
          </a:p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১। প্রক্ষেপক কি বলতে পারবে।</a:t>
            </a:r>
          </a:p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২। প্রক্ষেপকের বৃহত্তম পাল্লা , সর্বোচ্চ উচ্চতা      </a:t>
            </a:r>
          </a:p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নিরুপন করতে পারবে। </a:t>
            </a:r>
          </a:p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৩। নির্দিষ্ট সময়ে বেগ নির্ণয় করতে পারবে।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28600"/>
            <a:ext cx="662940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838200" y="4648200"/>
            <a:ext cx="6248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5400000" flipH="1" flipV="1">
            <a:off x="-1257300" y="2552700"/>
            <a:ext cx="419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rc 5"/>
          <p:cNvSpPr/>
          <p:nvPr/>
        </p:nvSpPr>
        <p:spPr>
          <a:xfrm rot="18531526">
            <a:off x="727854" y="2541278"/>
            <a:ext cx="5663628" cy="5557967"/>
          </a:xfrm>
          <a:prstGeom prst="arc">
            <a:avLst>
              <a:gd name="adj1" fmla="val 14766300"/>
              <a:gd name="adj2" fmla="val 21627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514600" y="3581400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0" y="2743200"/>
            <a:ext cx="27432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/>
          <p:cNvSpPr/>
          <p:nvPr/>
        </p:nvSpPr>
        <p:spPr>
          <a:xfrm rot="262806">
            <a:off x="457200" y="3733800"/>
            <a:ext cx="1447800" cy="1828800"/>
          </a:xfrm>
          <a:prstGeom prst="arc">
            <a:avLst>
              <a:gd name="adj1" fmla="val 1615181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4800" y="1295400"/>
            <a:ext cx="615553" cy="204573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343694" y="1104106"/>
            <a:ext cx="5326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381794" y="2971800"/>
            <a:ext cx="4564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24000" y="49530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                       </a:t>
            </a:r>
            <a:r>
              <a:rPr lang="en-US" sz="2800" i="1" dirty="0" smtClean="0"/>
              <a:t>u</a:t>
            </a:r>
            <a:r>
              <a:rPr lang="en-US" sz="2800" dirty="0" smtClean="0"/>
              <a:t>  </a:t>
            </a:r>
            <a:r>
              <a:rPr lang="en-US" sz="2800" dirty="0" err="1" smtClean="0"/>
              <a:t>cos</a:t>
            </a:r>
            <a:r>
              <a:rPr lang="en-US" sz="2800" dirty="0" smtClean="0"/>
              <a:t> </a:t>
            </a:r>
            <a:r>
              <a:rPr lang="el-GR" sz="2800" dirty="0" smtClean="0"/>
              <a:t>α</a:t>
            </a:r>
            <a:endParaRPr lang="en-US" sz="28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038600" y="5257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133600" y="5257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143000" y="39624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dirty="0" smtClean="0"/>
              <a:t>α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 rot="17554085">
            <a:off x="1131089" y="221042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/>
              <a:t>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200400" y="19050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M</a:t>
            </a:r>
            <a:endParaRPr lang="en-US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3124200" y="45720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N</a:t>
            </a:r>
            <a:endParaRPr lang="en-US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533400" y="45720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</a:t>
            </a:r>
            <a:endParaRPr lang="en-US" sz="3200" dirty="0"/>
          </a:p>
        </p:txBody>
      </p:sp>
      <p:sp>
        <p:nvSpPr>
          <p:cNvPr id="32" name="TextBox 31"/>
          <p:cNvSpPr txBox="1"/>
          <p:nvPr/>
        </p:nvSpPr>
        <p:spPr>
          <a:xfrm>
            <a:off x="5943600" y="46482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7086600" y="43434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X</a:t>
            </a:r>
            <a:endParaRPr lang="en-US" sz="3200" dirty="0"/>
          </a:p>
        </p:txBody>
      </p:sp>
      <p:sp>
        <p:nvSpPr>
          <p:cNvPr id="34" name="TextBox 33"/>
          <p:cNvSpPr txBox="1"/>
          <p:nvPr/>
        </p:nvSpPr>
        <p:spPr>
          <a:xfrm>
            <a:off x="381000" y="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</a:t>
            </a:r>
            <a:endParaRPr lang="en-US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3581400" y="33528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22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176</Words>
  <Application>Microsoft Office PowerPoint</Application>
  <PresentationFormat>On-screen Show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Sujon</dc:creator>
  <cp:lastModifiedBy>Sujon</cp:lastModifiedBy>
  <cp:revision>48</cp:revision>
  <dcterms:created xsi:type="dcterms:W3CDTF">2006-08-16T00:00:00Z</dcterms:created>
  <dcterms:modified xsi:type="dcterms:W3CDTF">2013-03-18T12:40:49Z</dcterms:modified>
</cp:coreProperties>
</file>