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84" r:id="rId4"/>
    <p:sldId id="282" r:id="rId5"/>
    <p:sldId id="283" r:id="rId6"/>
    <p:sldId id="266" r:id="rId7"/>
    <p:sldId id="275" r:id="rId8"/>
    <p:sldId id="261" r:id="rId9"/>
    <p:sldId id="262" r:id="rId10"/>
    <p:sldId id="276" r:id="rId11"/>
    <p:sldId id="279" r:id="rId12"/>
    <p:sldId id="264" r:id="rId13"/>
    <p:sldId id="268" r:id="rId14"/>
    <p:sldId id="269" r:id="rId15"/>
    <p:sldId id="270" r:id="rId16"/>
    <p:sldId id="271" r:id="rId17"/>
    <p:sldId id="281" r:id="rId18"/>
    <p:sldId id="263" r:id="rId19"/>
    <p:sldId id="265" r:id="rId20"/>
    <p:sldId id="274" r:id="rId21"/>
    <p:sldId id="25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70" autoAdjust="0"/>
    <p:restoredTop sz="94660"/>
  </p:normalViewPr>
  <p:slideViewPr>
    <p:cSldViewPr>
      <p:cViewPr>
        <p:scale>
          <a:sx n="78" d="100"/>
          <a:sy n="78" d="100"/>
        </p:scale>
        <p:origin x="-114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/>
          </a:p>
        </p:txBody>
      </p:sp>
      <p:pic>
        <p:nvPicPr>
          <p:cNvPr id="8" name="Content Placeholder 7" descr="Kodom Fu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905000"/>
            <a:ext cx="5120217" cy="3840163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54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সময়ের সাথে দ্রব্য মূল্য বৃদ্ধি</a:t>
            </a:r>
            <a:endParaRPr lang="en-US" sz="5400" dirty="0">
              <a:solidFill>
                <a:schemeClr val="accent5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25" y="1691481"/>
            <a:ext cx="71437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19200"/>
            <a:ext cx="711517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Straight Connector 3"/>
          <p:cNvCxnSpPr/>
          <p:nvPr/>
        </p:nvCxnSpPr>
        <p:spPr>
          <a:xfrm flipV="1">
            <a:off x="1828800" y="2438400"/>
            <a:ext cx="5486400" cy="1752600"/>
          </a:xfrm>
          <a:prstGeom prst="line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সাধারন ধারা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time 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599" y="1676400"/>
            <a:ext cx="7162801" cy="4343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সাধারন ধারা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trend 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2005806"/>
            <a:ext cx="7848599" cy="439499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ain-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600200"/>
            <a:ext cx="3429000" cy="2590800"/>
          </a:xfrm>
        </p:spPr>
      </p:pic>
      <p:pic>
        <p:nvPicPr>
          <p:cNvPr id="5" name="Picture 4" descr="rain-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1785937"/>
            <a:ext cx="4800600" cy="4005263"/>
          </a:xfrm>
          <a:prstGeom prst="rect">
            <a:avLst/>
          </a:prstGeom>
        </p:spPr>
      </p:pic>
      <p:pic>
        <p:nvPicPr>
          <p:cNvPr id="6" name="Content Placeholder 3" descr="Rain-1.jpeg"/>
          <p:cNvPicPr>
            <a:picLocks noChangeAspect="1"/>
          </p:cNvPicPr>
          <p:nvPr/>
        </p:nvPicPr>
        <p:blipFill>
          <a:blip r:embed="rId2"/>
          <a:srcRect b="44118"/>
          <a:stretch>
            <a:fillRect/>
          </a:stretch>
        </p:blipFill>
        <p:spPr>
          <a:xfrm>
            <a:off x="381000" y="1600200"/>
            <a:ext cx="3429000" cy="1447800"/>
          </a:xfrm>
          <a:prstGeom prst="rect">
            <a:avLst/>
          </a:prstGeom>
        </p:spPr>
      </p:pic>
      <p:pic>
        <p:nvPicPr>
          <p:cNvPr id="7" name="Content Placeholder 3" descr="Rain-1.jpeg"/>
          <p:cNvPicPr>
            <a:picLocks noChangeAspect="1"/>
          </p:cNvPicPr>
          <p:nvPr/>
        </p:nvPicPr>
        <p:blipFill>
          <a:blip r:embed="rId2"/>
          <a:srcRect t="61765" r="5376"/>
          <a:stretch>
            <a:fillRect/>
          </a:stretch>
        </p:blipFill>
        <p:spPr>
          <a:xfrm>
            <a:off x="304800" y="5105400"/>
            <a:ext cx="33528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Rain coat-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2500" b="12500"/>
          <a:stretch>
            <a:fillRect/>
          </a:stretch>
        </p:blipFill>
        <p:spPr>
          <a:xfrm>
            <a:off x="1792288" y="381001"/>
            <a:ext cx="5486400" cy="4267199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1828800" y="5181600"/>
            <a:ext cx="5486400" cy="804862"/>
          </a:xfrm>
        </p:spPr>
        <p:txBody>
          <a:bodyPr>
            <a:no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বর্ষা কালে রেইন কোটএর বিক্রি বাড়ে ।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ছাতার ব্যবহার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Placeholder 4" descr="umbrella.jpe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9700" b="19700"/>
          <a:stretch>
            <a:fillRect/>
          </a:stretch>
        </p:blipFill>
        <p:spPr>
          <a:xfrm>
            <a:off x="1905000" y="533400"/>
            <a:ext cx="5943600" cy="411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6096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ঋতুগত প্রভাব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0"/>
            <a:ext cx="9448800" cy="14478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কালিন সারির সাধারন ধারার উদাহরন লিখ।</a:t>
            </a:r>
          </a:p>
          <a:p>
            <a:pPr>
              <a:buNone/>
            </a:pP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bn-BD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ঋতুগত প্রভাবের উদাহরন লিখ।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6600" y="457200"/>
            <a:ext cx="3581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1752600"/>
            <a:ext cx="559319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১।ঋতুগত  প্রভাবের  উদাহরন লিখ।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২।সাধারন  ধারার উদাহরন লিখ।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47800"/>
            <a:ext cx="4040188" cy="639762"/>
          </a:xfrm>
        </p:spPr>
        <p:txBody>
          <a:bodyPr>
            <a:noAutofit/>
          </a:bodyPr>
          <a:lstStyle/>
          <a:p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54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-1588" y="2174874"/>
            <a:ext cx="4649788" cy="4683125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১।ফারজানা ফেরদৌসী</a:t>
            </a:r>
          </a:p>
          <a:p>
            <a:pPr>
              <a:buNone/>
            </a:pP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প্রভাষক,পরিসংখ্যান</a:t>
            </a:r>
          </a:p>
          <a:p>
            <a:pPr>
              <a:buNone/>
            </a:pP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আলমগীর মনসুর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মিন্টু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মেমোরিয়াল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কলেজ</a:t>
            </a:r>
          </a:p>
          <a:p>
            <a:pPr>
              <a:buNone/>
            </a:pP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সদর,ময়মনসিংহ।</a:t>
            </a:r>
            <a:endParaRPr lang="en-US" sz="3600" dirty="0" smtClean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24000"/>
            <a:ext cx="4041775" cy="609601"/>
          </a:xfrm>
        </p:spPr>
        <p:txBody>
          <a:bodyPr>
            <a:normAutofit fontScale="47500" lnSpcReduction="20000"/>
          </a:bodyPr>
          <a:lstStyle/>
          <a:p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8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6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498975" cy="4683125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pPr lvl="2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শ্রেণিঃ  একাদশ</a:t>
            </a:r>
          </a:p>
          <a:p>
            <a:pPr>
              <a:buNone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 পরিসংখ্যান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অধ্যায়ঃকালিন সারি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তাং ১১/ ০৩/২০১৩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5562600" cy="1371600"/>
          </a:xfrm>
        </p:spPr>
        <p:txBody>
          <a:bodyPr>
            <a:noAutofit/>
          </a:bodyPr>
          <a:lstStyle/>
          <a:p>
            <a:r>
              <a:rPr lang="bn-BD" sz="6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000" b="1" dirty="0" smtClean="0">
                <a:latin typeface="NikoshBAN" pitchFamily="2" charset="0"/>
                <a:cs typeface="NikoshBAN" pitchFamily="2" charset="0"/>
              </a:rPr>
            </a:b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362200"/>
            <a:ext cx="5943600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কালিন সারির সাধারন ধারার উদাহরন এর টেবিল  তৈরি কর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a65791_e56e86900f9b3ec1b82868818156778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4344" y="1600200"/>
            <a:ext cx="3926456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-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57591"/>
            <a:ext cx="7848600" cy="5230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077200" cy="808038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বাংলাদেশে বিভিন্ন বছরে ফসলের উৎপাদনের চিত্র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600200"/>
            <a:ext cx="8305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বাংলাদেশে বিভিন্ন বছরের জনসংখ্যার চিত্র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828800"/>
            <a:ext cx="6477000" cy="403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বাংলাদেশের বিভিন্ন বিভাগে মাসে গড় বৃষ্টিপাতের পরিমানের লেখচিত্র 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bang_rainfall1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24844"/>
            <a:ext cx="7772400" cy="439975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ঢাকা শহরের বিভিন্ন মাসের গড় বৃষ্টিপাতের পরিমান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09595" y="2371883"/>
          <a:ext cx="8305809" cy="1565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069"/>
                <a:gridCol w="663069"/>
                <a:gridCol w="663069"/>
                <a:gridCol w="663069"/>
                <a:gridCol w="663069"/>
                <a:gridCol w="663069"/>
                <a:gridCol w="663069"/>
                <a:gridCol w="663069"/>
                <a:gridCol w="663069"/>
                <a:gridCol w="663069"/>
                <a:gridCol w="663069"/>
                <a:gridCol w="1012050"/>
              </a:tblGrid>
              <a:tr h="5891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J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F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M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A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MA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J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JUL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AG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SE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OCT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NO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DEC</a:t>
                      </a:r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925170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৫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২০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১০০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২৬০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৩৫০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৪২০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৩০০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২৫০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১০০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৫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latin typeface="NikoshBAN" pitchFamily="2" charset="0"/>
                          <a:cs typeface="NikoshBAN" pitchFamily="2" charset="0"/>
                        </a:rPr>
                        <a:t>০</a:t>
                      </a:r>
                      <a:endParaRPr lang="en-US" sz="24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362200"/>
            <a:ext cx="3581400" cy="1600200"/>
          </a:xfr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কালিন সারি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5638800" cy="1295400"/>
          </a:xfr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772400" cy="3962400"/>
          </a:xfr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1) </a:t>
            </a:r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কালিন সারি কি তা বলতে পারবে।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2) </a:t>
            </a:r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এর উপাদান গুলো বলতে পারবে ।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3)</a:t>
            </a:r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উপাদান গুলোর পার্থক্য নিরুপন করতে পারবে ।</a:t>
            </a:r>
          </a:p>
          <a:p>
            <a:pPr>
              <a:buNone/>
            </a:pPr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185</Words>
  <Application>Microsoft Office PowerPoint</Application>
  <PresentationFormat>On-screen Show (4:3)</PresentationFormat>
  <Paragraphs>63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স্বাগতম</vt:lpstr>
      <vt:lpstr>পরিচিতি</vt:lpstr>
      <vt:lpstr>Slide 3</vt:lpstr>
      <vt:lpstr>বাংলাদেশে বিভিন্ন বছরে ফসলের উৎপাদনের চিত্র</vt:lpstr>
      <vt:lpstr>বাংলাদেশে বিভিন্ন বছরের জনসংখ্যার চিত্র</vt:lpstr>
      <vt:lpstr>বাংলাদেশের বিভিন্ন বিভাগে মাসে গড় বৃষ্টিপাতের পরিমানের লেখচিত্র </vt:lpstr>
      <vt:lpstr>ঢাকা শহরের বিভিন্ন মাসের গড় বৃষ্টিপাতের পরিমান </vt:lpstr>
      <vt:lpstr>কালিন সারি </vt:lpstr>
      <vt:lpstr>শিখনফল</vt:lpstr>
      <vt:lpstr> সময়ের সাথে দ্রব্য মূল্য বৃদ্ধি</vt:lpstr>
      <vt:lpstr>Slide 11</vt:lpstr>
      <vt:lpstr>সাধারন ধারা</vt:lpstr>
      <vt:lpstr>সাধারন ধারা</vt:lpstr>
      <vt:lpstr>Slide 14</vt:lpstr>
      <vt:lpstr>Slide 15</vt:lpstr>
      <vt:lpstr>ছাতার ব্যবহার </vt:lpstr>
      <vt:lpstr>ঋতুগত প্রভাব</vt:lpstr>
      <vt:lpstr>দলীয় কাজ</vt:lpstr>
      <vt:lpstr>Slide 19</vt:lpstr>
      <vt:lpstr>বাড়ির কাজ 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Sujon</dc:creator>
  <cp:lastModifiedBy>Sujon</cp:lastModifiedBy>
  <cp:revision>82</cp:revision>
  <dcterms:created xsi:type="dcterms:W3CDTF">2006-08-16T00:00:00Z</dcterms:created>
  <dcterms:modified xsi:type="dcterms:W3CDTF">2013-03-18T11:40:49Z</dcterms:modified>
</cp:coreProperties>
</file>