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0" r:id="rId7"/>
    <p:sldId id="265" r:id="rId8"/>
    <p:sldId id="267" r:id="rId9"/>
    <p:sldId id="263" r:id="rId10"/>
    <p:sldId id="264" r:id="rId11"/>
    <p:sldId id="266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2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/>
          </a:p>
        </p:txBody>
      </p:sp>
      <p:pic>
        <p:nvPicPr>
          <p:cNvPr id="4" name="Content Placeholder 3" descr="a65791_19a48b0f3435873e6bd916159bdb0a5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600200"/>
            <a:ext cx="6019800" cy="4525963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5600" y="762000"/>
            <a:ext cx="2514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8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1981200"/>
            <a:ext cx="64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১।মাদারবোর্ড এর বিভিন্ন  ডিভাইস এর নাম বল।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হার্ডডিস্ক এর ব্যবহার বল।</a:t>
            </a:r>
          </a:p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৩।সিডি রম ডিভিডি রম এর  পার্থক্য কি।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4600" y="609600"/>
            <a:ext cx="277410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বাড়িরকাজ</a:t>
            </a:r>
            <a:endParaRPr lang="en-US" sz="44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52600" y="1371601"/>
            <a:ext cx="6172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dirty="0" smtClean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১।কম্পিউটার এর অংশ হিসাবে সিস্টেমইউনিট এর গুরুত্ব বর্ণনা কর।</a:t>
            </a:r>
            <a:endParaRPr lang="en-US" sz="3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a65791_8050af39b67da3395ed7db92cefef43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752600"/>
            <a:ext cx="6400800" cy="4138422"/>
          </a:xfrm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955675"/>
          </a:xfrm>
        </p:spPr>
        <p:txBody>
          <a:bodyPr>
            <a:normAutofit fontScale="92500" lnSpcReduction="10000"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5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3500" dirty="0" smtClean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মোঃ আব্দুল ছিদ্দিক</a:t>
            </a:r>
            <a:endParaRPr lang="en-US" sz="3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প্রভাষক, কম্পিউটার শিক্ষা</a:t>
            </a:r>
          </a:p>
          <a:p>
            <a:pPr>
              <a:buNone/>
            </a:pP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গৌরীপুর মহিলা ডিগ্রি কলেজ</a:t>
            </a:r>
          </a:p>
          <a:p>
            <a:pPr>
              <a:buNone/>
            </a:pP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গৌরীপুর , ময়মনসিংহ।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295400"/>
            <a:ext cx="4114800" cy="879475"/>
          </a:xfrm>
        </p:spPr>
        <p:txBody>
          <a:bodyPr>
            <a:normAutofit fontScale="92500" lnSpcReduction="20000"/>
          </a:bodyPr>
          <a:lstStyle/>
          <a:p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3600" dirty="0" smtClean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498975" cy="3951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শ্রেণীঃ  একাদশ</a:t>
            </a:r>
          </a:p>
          <a:p>
            <a:pPr>
              <a:buNone/>
            </a:pP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বিষয়ঃ কম্পিউটার শিক্ষা</a:t>
            </a:r>
          </a:p>
          <a:p>
            <a:pPr>
              <a:buNone/>
            </a:pP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বিষয়বস্তুঃ কম্পিউটার এর ধারনা </a:t>
            </a:r>
          </a:p>
          <a:p>
            <a:pPr>
              <a:buNone/>
            </a:pP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(সিস্টেম ইউনিট)</a:t>
            </a:r>
          </a:p>
          <a:p>
            <a:pPr>
              <a:buNone/>
            </a:pP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তাং- ১৮.০৩.১৩</a:t>
            </a:r>
          </a:p>
          <a:p>
            <a:pPr>
              <a:buNone/>
            </a:pP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সময়ঃ ৪৫ মিনিট।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11906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04800"/>
            <a:ext cx="2895600" cy="191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3810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304800"/>
            <a:ext cx="19050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27432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38400" y="2971800"/>
            <a:ext cx="176674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95800" y="3048000"/>
            <a:ext cx="124777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172200" y="2667000"/>
            <a:ext cx="258127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04800" y="4953000"/>
            <a:ext cx="2087048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05200" y="4876800"/>
            <a:ext cx="1866900" cy="140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324600" y="5029200"/>
            <a:ext cx="1905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1" y="762000"/>
            <a:ext cx="7619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কম্পিউটার এর ধারনা (সিস্টেম ইউনিট)</a:t>
            </a:r>
            <a:endParaRPr lang="en-US" sz="4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0400" y="609600"/>
            <a:ext cx="2667000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5400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524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এই পাঠ শেষে শিক্ষাথীরা </a:t>
            </a:r>
          </a:p>
          <a:p>
            <a:pPr>
              <a:buNone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১।কম্পিউটার এর সিস্টেম ইউনিট এর বিভিন্ন ডিভাইস গুলোর   নাম বলতে পারবে।</a:t>
            </a:r>
          </a:p>
          <a:p>
            <a:pPr>
              <a:buNone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২।কম্পিউটার এর সিস্টেম ইউনিট  এর বিভিন্ন ডিভাইস   ব্যাখ্যা করতে পারবে।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1190625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04800"/>
            <a:ext cx="2895600" cy="191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6858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914400"/>
            <a:ext cx="19050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35814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90800" y="3733800"/>
            <a:ext cx="1752600" cy="1632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638800" y="3429000"/>
            <a:ext cx="2581275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457200" y="2438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স্লট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743200" y="2438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মাদারবোর্ড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62600" y="2362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প্রসেসর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43800" y="2286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রম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" y="5486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হার্ডডিস্ক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19400" y="54864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সিডি রম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48400" y="541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ডিভিডি রম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1990725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762000" y="2895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কাসিং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3400" y="304800"/>
            <a:ext cx="285750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724400" y="28956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টিভি কার্ড</a:t>
            </a:r>
          </a:p>
          <a:p>
            <a:endParaRPr lang="en-US" dirty="0"/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114800"/>
            <a:ext cx="208704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52800" y="4038600"/>
            <a:ext cx="1866900" cy="140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4191000"/>
            <a:ext cx="1905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685800" y="5410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সাউন্ড কার্ড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0" y="5562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লান কার্ড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3200" y="5486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ইউ এস বি পোর্ট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457200"/>
            <a:ext cx="4572000" cy="5403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191000" y="60960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কাসিং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685800"/>
            <a:ext cx="19978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524000"/>
            <a:ext cx="6477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মাদারবোর্ড এর কি কি ডিভাইস তা লিখ।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057400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প্রসেসর ও রম এর কাজ লিখ।</a:t>
            </a:r>
            <a:endParaRPr lang="en-US" sz="32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165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</vt:lpstr>
      <vt:lpstr>পরিচিতি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Sujon</dc:creator>
  <cp:lastModifiedBy>Sujon</cp:lastModifiedBy>
  <cp:revision>36</cp:revision>
  <dcterms:created xsi:type="dcterms:W3CDTF">2006-08-16T00:00:00Z</dcterms:created>
  <dcterms:modified xsi:type="dcterms:W3CDTF">2013-03-18T12:41:36Z</dcterms:modified>
</cp:coreProperties>
</file>