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Welcome  My  dear  students</a:t>
            </a:r>
            <a:endParaRPr lang="en-US" dirty="0"/>
          </a:p>
        </p:txBody>
      </p:sp>
      <p:pic>
        <p:nvPicPr>
          <p:cNvPr id="4" name="Content Placeholder 3" descr="Picture 0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0971"/>
            <a:ext cx="9144000" cy="581802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How  is  the  air  polluted?</a:t>
            </a:r>
          </a:p>
          <a:p>
            <a:r>
              <a:rPr lang="en-US" dirty="0" smtClean="0"/>
              <a:t>In  how  many  ways  can  smoke  be  produced?</a:t>
            </a:r>
          </a:p>
          <a:p>
            <a:r>
              <a:rPr lang="en-US" dirty="0" smtClean="0"/>
              <a:t>What  is  the  main  cause  of  air  pollution  in  our  cities?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Home 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dirty="0" smtClean="0"/>
              <a:t>The  students  will  be  told  to  write  down  five  sentences  on  air  pollution.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41763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Thanks  to  all</a:t>
            </a:r>
            <a:endParaRPr lang="en-US" b="1" dirty="0"/>
          </a:p>
        </p:txBody>
      </p:sp>
      <p:pic>
        <p:nvPicPr>
          <p:cNvPr id="4" name="Content Placeholder 3" descr="1443076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447800"/>
            <a:ext cx="8839200" cy="5181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smtClean="0"/>
              <a:t>Introduction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sz="4000" dirty="0" smtClean="0"/>
              <a:t>Md. </a:t>
            </a:r>
            <a:r>
              <a:rPr lang="en-US" sz="4000" dirty="0" err="1" smtClean="0"/>
              <a:t>Nurul</a:t>
            </a:r>
            <a:r>
              <a:rPr lang="en-US" sz="4000" dirty="0" smtClean="0"/>
              <a:t> Huda</a:t>
            </a:r>
          </a:p>
          <a:p>
            <a:r>
              <a:rPr lang="en-US" sz="4000" dirty="0" smtClean="0"/>
              <a:t>Lecturer  English</a:t>
            </a:r>
          </a:p>
          <a:p>
            <a:r>
              <a:rPr lang="en-US" sz="4000" dirty="0" err="1" smtClean="0"/>
              <a:t>Fulbaria</a:t>
            </a:r>
            <a:r>
              <a:rPr lang="en-US" sz="4000" dirty="0" smtClean="0"/>
              <a:t>  Degree  College, </a:t>
            </a:r>
            <a:r>
              <a:rPr lang="en-US" sz="4000" dirty="0" err="1" smtClean="0"/>
              <a:t>Fulbaria</a:t>
            </a:r>
            <a:r>
              <a:rPr lang="en-US" sz="4000" dirty="0" smtClean="0"/>
              <a:t>,  </a:t>
            </a:r>
            <a:r>
              <a:rPr lang="en-US" sz="4000" dirty="0" err="1" smtClean="0"/>
              <a:t>Mymensingh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en-US" dirty="0" smtClean="0"/>
              <a:t>  </a:t>
            </a:r>
            <a:r>
              <a:rPr lang="en-US" sz="4800" dirty="0" smtClean="0"/>
              <a:t>Class: Eleven</a:t>
            </a:r>
          </a:p>
          <a:p>
            <a:r>
              <a:rPr lang="en-US" sz="3600" dirty="0" smtClean="0"/>
              <a:t>Subject: English</a:t>
            </a:r>
          </a:p>
          <a:p>
            <a:r>
              <a:rPr lang="en-US" sz="3600" dirty="0" smtClean="0"/>
              <a:t>Time: 40 minutes</a:t>
            </a:r>
          </a:p>
          <a:p>
            <a:pPr>
              <a:buNone/>
            </a:pPr>
            <a:endParaRPr lang="en-US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green-house-factor_177_600x4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environmental_pollu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" y="152400"/>
            <a:ext cx="8976360" cy="6705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257800"/>
            <a:ext cx="7924800" cy="8683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800" dirty="0" smtClean="0"/>
              <a:t>Unit: 6       </a:t>
            </a:r>
            <a:r>
              <a:rPr lang="en-US" dirty="0" smtClean="0"/>
              <a:t> </a:t>
            </a:r>
            <a:r>
              <a:rPr lang="en-US" sz="4400" dirty="0" smtClean="0"/>
              <a:t>Lesson  2: ( Part  A- B.) </a:t>
            </a:r>
          </a:p>
          <a:p>
            <a:pPr>
              <a:buNone/>
            </a:pPr>
            <a:r>
              <a:rPr lang="en-US" sz="5800" dirty="0" smtClean="0"/>
              <a:t>How  the  environment  is  polluted.</a:t>
            </a:r>
          </a:p>
          <a:p>
            <a:endParaRPr lang="en-US" dirty="0"/>
          </a:p>
        </p:txBody>
      </p:sp>
      <p:pic>
        <p:nvPicPr>
          <p:cNvPr id="4" name="Picture 3" descr="i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04800"/>
            <a:ext cx="8229600" cy="4495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Learning  outcome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52600"/>
            <a:ext cx="8458200" cy="406265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 students  will  have</a:t>
            </a:r>
          </a:p>
          <a:p>
            <a:r>
              <a:rPr lang="en-US" sz="4000" dirty="0" smtClean="0"/>
              <a:t>read  a  passage  about  environment  pollution.</a:t>
            </a:r>
          </a:p>
          <a:p>
            <a:r>
              <a:rPr lang="en-US" sz="4000" dirty="0" smtClean="0"/>
              <a:t>discussed  some  pollution  related  questions.</a:t>
            </a:r>
          </a:p>
          <a:p>
            <a:r>
              <a:rPr lang="en-US" sz="4000" dirty="0" smtClean="0"/>
              <a:t>been  able  to  make a  questionnaire.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Presentation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3352800"/>
            <a:ext cx="74676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students  will    read  the  passage  for reading   skill  development.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905000"/>
            <a:ext cx="65532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Open  the  chapter  Six,  Lesson Two.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Pair 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The  students </a:t>
            </a:r>
          </a:p>
          <a:p>
            <a:r>
              <a:rPr lang="en-US" dirty="0" smtClean="0"/>
              <a:t> will   discuss  the  causes  of  air  pollution.</a:t>
            </a:r>
          </a:p>
          <a:p>
            <a:r>
              <a:rPr lang="en-US" dirty="0" smtClean="0"/>
              <a:t>will   make  sentences  on  some  new  words  such  as  waste,  pollution,  emit,  dispose 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Group 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1"/>
            <a:ext cx="8229600" cy="16002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The  students  will  talk  about  the  sources  of  smoke.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182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Welcome  My  dear  students</vt:lpstr>
      <vt:lpstr>Introduction</vt:lpstr>
      <vt:lpstr>Slide 3</vt:lpstr>
      <vt:lpstr>Slide 4</vt:lpstr>
      <vt:lpstr>Slide 5</vt:lpstr>
      <vt:lpstr>Learning  outcome</vt:lpstr>
      <vt:lpstr>  Presentation  </vt:lpstr>
      <vt:lpstr>Pair  work</vt:lpstr>
      <vt:lpstr>Group  work</vt:lpstr>
      <vt:lpstr>Evaluation</vt:lpstr>
      <vt:lpstr>Home  work</vt:lpstr>
      <vt:lpstr>Thanks  to  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My  dear  students</dc:title>
  <dc:creator>Sujon</dc:creator>
  <cp:lastModifiedBy>Sujon</cp:lastModifiedBy>
  <cp:revision>45</cp:revision>
  <dcterms:created xsi:type="dcterms:W3CDTF">2006-08-16T00:00:00Z</dcterms:created>
  <dcterms:modified xsi:type="dcterms:W3CDTF">2013-03-18T12:35:20Z</dcterms:modified>
</cp:coreProperties>
</file>