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74" r:id="rId8"/>
    <p:sldId id="273" r:id="rId9"/>
    <p:sldId id="275" r:id="rId10"/>
    <p:sldId id="278" r:id="rId11"/>
    <p:sldId id="279" r:id="rId12"/>
    <p:sldId id="269" r:id="rId13"/>
    <p:sldId id="271" r:id="rId14"/>
    <p:sldId id="270" r:id="rId15"/>
    <p:sldId id="272" r:id="rId16"/>
    <p:sldId id="276" r:id="rId17"/>
    <p:sldId id="277" r:id="rId18"/>
    <p:sldId id="280" r:id="rId19"/>
    <p:sldId id="266" r:id="rId20"/>
    <p:sldId id="267" r:id="rId21"/>
    <p:sldId id="26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0066"/>
    <a:srgbClr val="990033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ACF9F-9C4D-4D39-8D75-6931413240B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7FA33-39A6-4EE8-90E2-E7B94A8C4C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85800"/>
            <a:ext cx="7772400" cy="2209800"/>
          </a:xfrm>
          <a:solidFill>
            <a:schemeClr val="bg1"/>
          </a:solidFill>
          <a:ln w="571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Welcome</a:t>
            </a:r>
            <a:endParaRPr lang="en-US" sz="9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D:\downloaded images\গ-৯\flower-delivery-uk-3-300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895600"/>
            <a:ext cx="5644116" cy="3733800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352800" cy="1173162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3. Pollutant: </a:t>
            </a:r>
            <a:endParaRPr lang="en-US" dirty="0"/>
          </a:p>
        </p:txBody>
      </p:sp>
      <p:pic>
        <p:nvPicPr>
          <p:cNvPr id="4" name="Content Placeholder 3" descr="imagesq=tbnANd9GcQpEbXKbrKrtQR6HpDTXab0CwGfHZsBrg-4K-nlZ3lS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57800" y="0"/>
            <a:ext cx="3886200" cy="3670989"/>
          </a:xfrm>
        </p:spPr>
      </p:pic>
      <p:sp>
        <p:nvSpPr>
          <p:cNvPr id="5" name="TextBox 4"/>
          <p:cNvSpPr txBox="1"/>
          <p:nvPr/>
        </p:nvSpPr>
        <p:spPr>
          <a:xfrm>
            <a:off x="304800" y="129540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Things that pollute like fume, chemical, waste etc .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638800" y="41910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4. Climatologist</a:t>
            </a:r>
            <a:endParaRPr lang="en-US" sz="3600" dirty="0"/>
          </a:p>
        </p:txBody>
      </p:sp>
      <p:pic>
        <p:nvPicPr>
          <p:cNvPr id="7" name="Picture 6" descr="ClimatologistWEB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200400"/>
            <a:ext cx="4572000" cy="346646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57800" y="5486400"/>
            <a:ext cx="3657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Person who predict about climate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2743200" cy="731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5.Maritime</a:t>
            </a:r>
            <a:endParaRPr lang="en-US" dirty="0"/>
          </a:p>
        </p:txBody>
      </p:sp>
      <p:pic>
        <p:nvPicPr>
          <p:cNvPr id="4" name="Content Placeholder 3" descr="maritim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71800" y="228600"/>
            <a:ext cx="6035467" cy="3048000"/>
          </a:xfrm>
        </p:spPr>
      </p:pic>
      <p:sp>
        <p:nvSpPr>
          <p:cNvPr id="5" name="TextBox 4"/>
          <p:cNvSpPr txBox="1"/>
          <p:nvPr/>
        </p:nvSpPr>
        <p:spPr>
          <a:xfrm>
            <a:off x="0" y="10668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About  marine or ship</a:t>
            </a:r>
            <a:endParaRPr lang="en-US" sz="3200" dirty="0"/>
          </a:p>
        </p:txBody>
      </p:sp>
      <p:pic>
        <p:nvPicPr>
          <p:cNvPr id="6" name="Picture 5" descr="wildern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5402222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91200" y="49530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6. Wilderness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715000" y="57150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Woods or  Forest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5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66"/>
                </a:solidFill>
              </a:rPr>
              <a:t>Green House</a:t>
            </a:r>
            <a:endParaRPr lang="en-US" dirty="0">
              <a:solidFill>
                <a:srgbClr val="FF0066"/>
              </a:solidFill>
            </a:endParaRPr>
          </a:p>
        </p:txBody>
      </p:sp>
      <p:pic>
        <p:nvPicPr>
          <p:cNvPr id="4" name="Content Placeholder 3" descr="snow-road-hd-wallpapers-_46631647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1447800"/>
            <a:ext cx="8229600" cy="49530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heat being trapped </a:t>
            </a:r>
            <a:endParaRPr lang="en-US" dirty="0"/>
          </a:p>
        </p:txBody>
      </p:sp>
      <p:pic>
        <p:nvPicPr>
          <p:cNvPr id="4" name="Content Placeholder 3" descr="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9393" y="1447800"/>
            <a:ext cx="8281207" cy="5410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Increasing amount of carbon dioxide</a:t>
            </a:r>
            <a:endParaRPr lang="en-US" dirty="0"/>
          </a:p>
        </p:txBody>
      </p:sp>
      <p:pic>
        <p:nvPicPr>
          <p:cNvPr id="4" name="Content Placeholder 3" descr="flood-3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447800"/>
            <a:ext cx="4710622" cy="4724400"/>
          </a:xfrm>
        </p:spPr>
      </p:pic>
      <p:pic>
        <p:nvPicPr>
          <p:cNvPr id="19458" name="Picture 2" descr="C:\Documents and Settings\jsc\My Documents\Downloads\is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94469" y="1524000"/>
            <a:ext cx="4349531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35362"/>
          </a:xfrm>
        </p:spPr>
        <p:txBody>
          <a:bodyPr>
            <a:normAutofit/>
          </a:bodyPr>
          <a:lstStyle/>
          <a:p>
            <a:r>
              <a:rPr lang="en-US" b="1" dirty="0" smtClean="0"/>
              <a:t>Reading: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Read out the text (section B) and discuss the answers of the questions, that follow, in pairs.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8862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Possible answers: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1. What do you understand by global warming?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2. What does global warming affect wildlife and wilderness?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3. How is deforestation related to the greenhouse effect?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229600" cy="59436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(Section c)</a:t>
            </a:r>
            <a:br>
              <a:rPr lang="en-US" dirty="0" smtClean="0"/>
            </a:br>
            <a:r>
              <a:rPr lang="en-US" sz="3200" dirty="0" smtClean="0">
                <a:solidFill>
                  <a:schemeClr val="accent6">
                    <a:lumMod val="75000"/>
                  </a:schemeClr>
                </a:solidFill>
              </a:rPr>
              <a:t>Use the appropriate forms of the give n words to complete the following sentences.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i="1" dirty="0" smtClean="0"/>
              <a:t>Global, pollutant, disaster, Destruction, industrial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1. Global warming may have a ___effect on life.</a:t>
            </a:r>
            <a:br>
              <a:rPr lang="en-US" sz="3100" dirty="0" smtClean="0"/>
            </a:br>
            <a:r>
              <a:rPr lang="en-US" sz="3100" dirty="0" smtClean="0"/>
              <a:t>2. Environment pollution is a big problem of_____ developed countries.</a:t>
            </a:r>
            <a:br>
              <a:rPr lang="en-US" sz="3100" dirty="0" smtClean="0"/>
            </a:br>
            <a:r>
              <a:rPr lang="en-US" sz="3100" dirty="0" smtClean="0"/>
              <a:t>3. This problem should be ______.</a:t>
            </a:r>
            <a:br>
              <a:rPr lang="en-US" sz="3100" dirty="0" smtClean="0"/>
            </a:br>
            <a:r>
              <a:rPr lang="en-US" sz="3100" dirty="0" smtClean="0"/>
              <a:t>4. _____ water is very bad for health.</a:t>
            </a:r>
            <a:br>
              <a:rPr lang="en-US" sz="3100" dirty="0" smtClean="0"/>
            </a:br>
            <a:r>
              <a:rPr lang="en-US" sz="3100" dirty="0" smtClean="0"/>
              <a:t>5. The greenhouse effect a </a:t>
            </a:r>
            <a:r>
              <a:rPr lang="en-US" sz="3100" smtClean="0"/>
              <a:t>______ phenomenon.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62600"/>
            <a:ext cx="45719" cy="762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914400"/>
          </a:xfrm>
        </p:spPr>
        <p:txBody>
          <a:bodyPr/>
          <a:lstStyle/>
          <a:p>
            <a:r>
              <a:rPr lang="en-US" dirty="0" smtClean="0"/>
              <a:t>Group work: Making a poster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1676400"/>
            <a:ext cx="6400800" cy="39624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686800" cy="533400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Get into groups of 5. 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Select a group leader.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Discuss the impacts of environmental  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pollution in Bangladesh.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Prepare a poster  warning people about  </a:t>
            </a:r>
          </a:p>
          <a:p>
            <a:pPr algn="l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the dangers of environment  pollution.</a:t>
            </a:r>
          </a:p>
          <a:p>
            <a:pPr algn="l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leader presents the poster.</a:t>
            </a:r>
          </a:p>
          <a:p>
            <a:pPr algn="l"/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smtClean="0"/>
              <a:t>Answering  short questions.</a:t>
            </a:r>
          </a:p>
          <a:p>
            <a:pPr>
              <a:buNone/>
            </a:pPr>
            <a:r>
              <a:rPr lang="en-US" dirty="0" smtClean="0"/>
              <a:t>1. What  changes do you notice  in our Environment?</a:t>
            </a:r>
          </a:p>
          <a:p>
            <a:pPr>
              <a:buNone/>
            </a:pPr>
            <a:r>
              <a:rPr lang="en-US" dirty="0" smtClean="0"/>
              <a:t>2. Which gases are responsible for global warming?</a:t>
            </a:r>
          </a:p>
          <a:p>
            <a:pPr>
              <a:buNone/>
            </a:pPr>
            <a:r>
              <a:rPr lang="en-US" dirty="0" smtClean="0"/>
              <a:t>3. When does carbon dioxide produce?</a:t>
            </a:r>
          </a:p>
          <a:p>
            <a:pPr>
              <a:buNone/>
            </a:pPr>
            <a:r>
              <a:rPr lang="en-US" dirty="0" smtClean="0"/>
              <a:t>4. What will be the result of global warming?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solidFill>
            <a:schemeClr val="accent1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5400" dirty="0" smtClean="0">
                <a:latin typeface="NikoshBAN" pitchFamily="2" charset="0"/>
                <a:cs typeface="NikoshBAN" pitchFamily="2" charset="0"/>
              </a:rPr>
              <a:t>Introduction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648200" cy="3276600"/>
          </a:xfrm>
          <a:solidFill>
            <a:schemeClr val="bg1">
              <a:lumMod val="95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Name of Teacher: Md. </a:t>
            </a:r>
            <a:r>
              <a:rPr lang="en-US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Shahinur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Rahman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Lecturer, English</a:t>
            </a:r>
          </a:p>
          <a:p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Shamsul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Hoq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Mohila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Fazil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Madrasah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Gofargoan</a:t>
            </a:r>
            <a:r>
              <a:rPr lang="en-US" sz="2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Mymensingh</a:t>
            </a:r>
            <a:endPara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chemeClr val="accent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905000"/>
            <a:ext cx="3657600" cy="3352800"/>
          </a:xfrm>
          <a:solidFill>
            <a:schemeClr val="bg2"/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en-US" sz="3200" dirty="0" smtClean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Class- </a:t>
            </a:r>
            <a:r>
              <a:rPr lang="en-US" sz="4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Subject-English</a:t>
            </a:r>
          </a:p>
          <a:p>
            <a:pPr>
              <a:buNone/>
            </a:pPr>
            <a:endParaRPr lang="en-US" sz="2400" dirty="0" smtClean="0">
              <a:solidFill>
                <a:schemeClr val="bg2">
                  <a:lumMod val="1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solidFill>
                <a:srgbClr val="CC00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7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77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Write down five major challenges Bangladesh will face due to increasing global warming.</a:t>
            </a:r>
          </a:p>
          <a:p>
            <a:pPr>
              <a:buNone/>
            </a:pPr>
            <a:endParaRPr lang="en-US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>
                <a:solidFill>
                  <a:schemeClr val="accent6">
                    <a:lumMod val="75000"/>
                  </a:schemeClr>
                </a:solidFill>
              </a:rPr>
              <a:t>Thanks to all</a:t>
            </a:r>
            <a:endParaRPr lang="en-US" sz="66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2" descr="C:\Documents and Settings\jsc\Desktop\Picture\m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229599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772400" cy="1470025"/>
          </a:xfrm>
          <a:solidFill>
            <a:schemeClr val="accent3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Warm up</a:t>
            </a:r>
            <a:endParaRPr lang="en-US" sz="4800" dirty="0">
              <a:solidFill>
                <a:srgbClr val="990033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133600"/>
            <a:ext cx="9144000" cy="4724400"/>
          </a:xfrm>
        </p:spPr>
        <p:txBody>
          <a:bodyPr/>
          <a:lstStyle/>
          <a:p>
            <a:endParaRPr lang="en-US" dirty="0" smtClean="0"/>
          </a:p>
        </p:txBody>
      </p:sp>
      <p:pic>
        <p:nvPicPr>
          <p:cNvPr id="4" name="Picture 3" descr="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09800"/>
            <a:ext cx="4343400" cy="3505200"/>
          </a:xfrm>
          <a:prstGeom prst="rect">
            <a:avLst/>
          </a:prstGeom>
        </p:spPr>
      </p:pic>
      <p:pic>
        <p:nvPicPr>
          <p:cNvPr id="5" name="Picture 4" descr="inde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599" y="2209800"/>
            <a:ext cx="4724401" cy="3505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66800" y="60198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Burning of fossil fuel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Talk about the pictures, like:</a:t>
            </a:r>
            <a:br>
              <a:rPr lang="en-US" dirty="0" smtClean="0"/>
            </a:br>
            <a:endParaRPr lang="en-US" sz="4000" dirty="0">
              <a:solidFill>
                <a:srgbClr val="7030A0"/>
              </a:solidFill>
            </a:endParaRPr>
          </a:p>
        </p:txBody>
      </p:sp>
      <p:pic>
        <p:nvPicPr>
          <p:cNvPr id="4" name="Content Placeholder 3" descr="fff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95646" y="2362200"/>
            <a:ext cx="4348354" cy="3809999"/>
          </a:xfrm>
          <a:solidFill>
            <a:srgbClr val="CC00CC"/>
          </a:solidFill>
          <a:ln w="76200">
            <a:solidFill>
              <a:schemeClr val="tx1"/>
            </a:solidFill>
          </a:ln>
        </p:spPr>
      </p:pic>
      <p:pic>
        <p:nvPicPr>
          <p:cNvPr id="5" name="Picture 4" descr="rainfall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2200"/>
            <a:ext cx="4681538" cy="3733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05000" y="60960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Flood                                       Ice melting    </a:t>
            </a:r>
            <a:r>
              <a:rPr lang="en-US" dirty="0" smtClean="0">
                <a:solidFill>
                  <a:srgbClr val="FF0000"/>
                </a:solidFill>
              </a:rPr>
              <a:t>        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609600"/>
            <a:ext cx="441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- what it is about</a:t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>- when it happens</a:t>
            </a:r>
            <a:br>
              <a:rPr lang="en-US" sz="3200" dirty="0" smtClean="0">
                <a:solidFill>
                  <a:srgbClr val="7030A0"/>
                </a:solidFill>
              </a:rPr>
            </a:br>
            <a:r>
              <a:rPr lang="en-US" sz="3200" dirty="0" smtClean="0">
                <a:solidFill>
                  <a:srgbClr val="7030A0"/>
                </a:solidFill>
              </a:rPr>
              <a:t>- what its effects are, etc.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 of global warming</a:t>
            </a:r>
            <a:endParaRPr lang="en-US" dirty="0"/>
          </a:p>
        </p:txBody>
      </p:sp>
      <p:pic>
        <p:nvPicPr>
          <p:cNvPr id="4" name="Content Placeholder 3" descr="flood-3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838200"/>
            <a:ext cx="6705599" cy="48415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38200" y="63246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Lower southern part of Bangladesh,  may go under water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2438400"/>
            <a:ext cx="1219200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Video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457200"/>
            <a:ext cx="4669766" cy="4419600"/>
          </a:xfrm>
          <a:prstGeom prst="rect">
            <a:avLst/>
          </a:prstGeom>
        </p:spPr>
      </p:pic>
      <p:pic>
        <p:nvPicPr>
          <p:cNvPr id="9" name="Content Placeholder 3" descr="snow-road-hd-wallpapers-_46631647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57200"/>
            <a:ext cx="4343400" cy="43434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4495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</a:t>
            </a:r>
            <a:r>
              <a:rPr lang="en-US" sz="1800" dirty="0" smtClean="0"/>
              <a:t>2                                                             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                                                                                      </a:t>
            </a:r>
            <a:r>
              <a:rPr lang="en-US" sz="18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Fact gases from Factory</a:t>
            </a:r>
            <a:endParaRPr lang="en-US" sz="18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33400" y="5486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World is getting warmer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Unit-6 Lesson -3</a:t>
            </a:r>
            <a:endParaRPr kumimoji="0" lang="en-US" sz="3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0"/>
            <a:ext cx="7772400" cy="1470025"/>
          </a:xfr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990033"/>
                </a:solidFill>
                <a:latin typeface="NikoshBAN" pitchFamily="2" charset="0"/>
                <a:cs typeface="NikoshBAN" pitchFamily="2" charset="0"/>
              </a:rPr>
              <a:t>Learning outcome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05000"/>
            <a:ext cx="9144000" cy="37338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600" dirty="0" smtClean="0">
                <a:solidFill>
                  <a:srgbClr val="FF0000"/>
                </a:solidFill>
              </a:rPr>
              <a:t>Students will be able to- </a:t>
            </a:r>
          </a:p>
          <a:p>
            <a:pPr algn="l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* talk about the causes of  green house effect.</a:t>
            </a:r>
          </a:p>
          <a:p>
            <a:pPr algn="l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*write down the name of green house gases.</a:t>
            </a:r>
          </a:p>
          <a:p>
            <a:pPr algn="l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*read a text with comprehension</a:t>
            </a:r>
          </a:p>
          <a:p>
            <a:pPr algn="l"/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</a:rPr>
              <a:t>* write about the consequences of global warming.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2895600"/>
          </a:xfrm>
        </p:spPr>
        <p:txBody>
          <a:bodyPr>
            <a:normAutofit fontScale="90000"/>
          </a:bodyPr>
          <a:lstStyle/>
          <a:p>
            <a:r>
              <a:rPr lang="en-US" sz="6700" dirty="0" smtClean="0">
                <a:solidFill>
                  <a:srgbClr val="7030A0"/>
                </a:solidFill>
              </a:rPr>
              <a:t>Work in pairs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Discuss about the natural calamities in Bangladesh.</a:t>
            </a:r>
            <a:br>
              <a:rPr lang="en-US" dirty="0" smtClean="0"/>
            </a:br>
            <a:r>
              <a:rPr lang="en-US" dirty="0" smtClean="0"/>
              <a:t>Make a list of five calamities.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4191000"/>
            <a:ext cx="68580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Possible answer:</a:t>
            </a:r>
          </a:p>
          <a:p>
            <a:r>
              <a:rPr lang="en-US" sz="2800" dirty="0" smtClean="0"/>
              <a:t>1. Flood.</a:t>
            </a:r>
          </a:p>
          <a:p>
            <a:r>
              <a:rPr lang="en-US" sz="2800" dirty="0" smtClean="0"/>
              <a:t>2. Cyclone. </a:t>
            </a:r>
          </a:p>
          <a:p>
            <a:r>
              <a:rPr lang="en-US" sz="2800" dirty="0" smtClean="0"/>
              <a:t>3. Earth quake. </a:t>
            </a:r>
          </a:p>
          <a:p>
            <a:r>
              <a:rPr lang="en-US" sz="2800" dirty="0" smtClean="0"/>
              <a:t>4. Draught.</a:t>
            </a:r>
          </a:p>
          <a:p>
            <a:r>
              <a:rPr lang="en-US" sz="2800" dirty="0" smtClean="0"/>
              <a:t>5. Famine.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0"/>
            <a:ext cx="2743200" cy="762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Clog up: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4724400"/>
            <a:ext cx="4038600" cy="18288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Liquid or powder used for washing</a:t>
            </a:r>
          </a:p>
          <a:p>
            <a:pPr algn="l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smtClean="0"/>
              <a:t>Vocabulary</a:t>
            </a:r>
            <a:endParaRPr lang="en-US" sz="3600" u="sng" dirty="0"/>
          </a:p>
        </p:txBody>
      </p:sp>
      <p:pic>
        <p:nvPicPr>
          <p:cNvPr id="5" name="Picture 4" descr="220px-Diskflasko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0"/>
            <a:ext cx="4267200" cy="3530138"/>
          </a:xfrm>
          <a:prstGeom prst="rect">
            <a:avLst/>
          </a:prstGeom>
        </p:spPr>
      </p:pic>
      <p:pic>
        <p:nvPicPr>
          <p:cNvPr id="6" name="Picture 5" descr="traffic jam 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0"/>
            <a:ext cx="4343400" cy="4419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1676400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Same as jam 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62484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Detergent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355</Words>
  <Application>Microsoft Office PowerPoint</Application>
  <PresentationFormat>On-screen Show (4:3)</PresentationFormat>
  <Paragraphs>83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Welcome</vt:lpstr>
      <vt:lpstr>Introduction</vt:lpstr>
      <vt:lpstr>Warm up</vt:lpstr>
      <vt:lpstr>Talk about the pictures, like: </vt:lpstr>
      <vt:lpstr>Result of global warming</vt:lpstr>
      <vt:lpstr>Slide 6</vt:lpstr>
      <vt:lpstr>Learning outcome</vt:lpstr>
      <vt:lpstr>Work in pairs  Discuss about the natural calamities in Bangladesh. Make a list of five calamities.</vt:lpstr>
      <vt:lpstr>    1. Clog up:     </vt:lpstr>
      <vt:lpstr>3. Pollutant: </vt:lpstr>
      <vt:lpstr>5.Maritime</vt:lpstr>
      <vt:lpstr>Green House</vt:lpstr>
      <vt:lpstr>The heat being trapped </vt:lpstr>
      <vt:lpstr>Increasing amount of carbon dioxide</vt:lpstr>
      <vt:lpstr>Reading:  Read out the text (section B) and discuss the answers of the questions, that follow, in pairs. </vt:lpstr>
      <vt:lpstr>(Section c) Use the appropriate forms of the give n words to complete the following sentences. Global, pollutant, disaster, Destruction, industrial 1. Global warming may have a ___effect on life. 2. Environment pollution is a big problem of_____ developed countries. 3. This problem should be ______. 4. _____ water is very bad for health. 5. The greenhouse effect a ______ phenomenon. </vt:lpstr>
      <vt:lpstr>Group work: Making a poster</vt:lpstr>
      <vt:lpstr> Get into groups of 5.   Select a group leader.  Discuss the impacts of environmental     pollution in Bangladesh.  Prepare a poster  warning people about     the dangers of environment  pollution.  The leader presents the poster. </vt:lpstr>
      <vt:lpstr>Evaluation</vt:lpstr>
      <vt:lpstr>Home Work</vt:lpstr>
      <vt:lpstr>Thanks to all</vt:lpstr>
    </vt:vector>
  </TitlesOfParts>
  <Company>JSC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JSC</dc:creator>
  <cp:lastModifiedBy>Sujon</cp:lastModifiedBy>
  <cp:revision>125</cp:revision>
  <dcterms:created xsi:type="dcterms:W3CDTF">2012-12-06T06:11:10Z</dcterms:created>
  <dcterms:modified xsi:type="dcterms:W3CDTF">2013-03-18T12:34:44Z</dcterms:modified>
</cp:coreProperties>
</file>