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75" r:id="rId12"/>
    <p:sldId id="276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80" autoAdjust="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DF790-5467-493E-9512-8049965517AC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6DF78-FF35-40F0-9ABA-A1633F4AA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/>
          <a:lstStyle/>
          <a:p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স্বাগতম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228600"/>
            <a:ext cx="5410200" cy="17526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jsc\My Documents\Downloads\f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7772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8382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৩। রাজা দাহির কর্তৃক বিদ্রহীদের আশ্রয়দান </a:t>
            </a:r>
            <a:endParaRPr lang="en-US" sz="4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jsc\Desktop\phfi\image.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95600"/>
            <a:ext cx="4572000" cy="3733800"/>
          </a:xfrm>
          <a:prstGeom prst="rect">
            <a:avLst/>
          </a:prstGeom>
          <a:noFill/>
        </p:spPr>
      </p:pic>
      <p:pic>
        <p:nvPicPr>
          <p:cNvPr id="1027" name="Picture 3" descr="C:\Documents and Settings\jsc\Desktop\phfi\syrian-rebels-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971800"/>
            <a:ext cx="4191000" cy="364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26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70" y="1295400"/>
            <a:ext cx="821983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sc\Desktop\phfi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086414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096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৪। জলদস্যু কর্তৃক জাহাজ লুন্ঠন ।</a:t>
            </a:r>
          </a:p>
        </p:txBody>
      </p:sp>
      <p:pic>
        <p:nvPicPr>
          <p:cNvPr id="3" name="Picture 2" descr="{5AEAA49B-C216-46FB-90AE-1FF604A115B0}_SriLan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394117"/>
            <a:ext cx="3505200" cy="3997158"/>
          </a:xfrm>
          <a:prstGeom prst="rect">
            <a:avLst/>
          </a:prstGeom>
        </p:spPr>
      </p:pic>
      <p:pic>
        <p:nvPicPr>
          <p:cNvPr id="8" name="Picture 7" descr="{5AEAA49B-C216-46FB-90AE-1FF604A115B0}_SriLank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8153400" cy="4257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2647406" cy="3657600"/>
          </a:xfrm>
          <a:prstGeom prst="rect">
            <a:avLst/>
          </a:prstGeom>
        </p:spPr>
      </p:pic>
      <p:pic>
        <p:nvPicPr>
          <p:cNvPr id="4" name="Picture 3" descr="bin-qasim-ar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33400"/>
            <a:ext cx="4160167" cy="3136900"/>
          </a:xfrm>
          <a:prstGeom prst="rect">
            <a:avLst/>
          </a:prstGeom>
        </p:spPr>
      </p:pic>
      <p:pic>
        <p:nvPicPr>
          <p:cNvPr id="5" name="Picture 4" descr="iranjihad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733800"/>
            <a:ext cx="421005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057400"/>
            <a:ext cx="419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তাৎপর্য </a:t>
            </a:r>
            <a:endParaRPr lang="en-US" sz="13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810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জোড়ায় জোড়ায় কাজ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31939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মোহাম্মদ বিন কাসিম সিন্দূ বিজয় করেছিলেন কেন ?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uhammad bin Qasim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6248400" cy="4800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0600" y="381000"/>
            <a:ext cx="5562600" cy="990600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0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bn-BD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5052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সিন্দু বিজয়ের একটি কারণ ব্যাখ্যা কর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2895600" y="762000"/>
            <a:ext cx="4191000" cy="1752600"/>
          </a:xfrm>
          <a:prstGeom prst="flowChartDecision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14400"/>
            <a:ext cx="3962400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2590800"/>
            <a:ext cx="5181600" cy="390876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সিন্দু বিজয় কত সালে হয়েছিল ?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সিন্দু বিজয়ের একটি কারণ বল?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সিন্দু বিজয়ের ঘটনাটি সংক্ষেপে বল ?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সিন্দু বিজয়ের একটি তাৎপর্য বল?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3352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819400"/>
            <a:ext cx="502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আকারে সিন্দু বিজয়ের ঘটনা বর্ণনা কর 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3581400"/>
          </a:xfrm>
          <a:ln w="5715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নামঃ মোশাররফ হোসেন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পদবীঃ প্রভাষক </a:t>
            </a:r>
          </a:p>
          <a:p>
            <a:pPr>
              <a:buNone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ইসলামের ইতিহাস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বিরই ফাজিল মাদ্রাসা </a:t>
            </a:r>
          </a:p>
          <a:p>
            <a:pPr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গফরগাঁও, ময়মনসিংহ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3581400"/>
          </a:xfrm>
          <a:ln w="5715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>
              <a:buNone/>
            </a:pP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শ্রেনিঃ আলিম  ২য় বর্ষ </a:t>
            </a:r>
          </a:p>
          <a:p>
            <a:pPr>
              <a:buNone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ইসলামের ইতিহাস 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৪৫ </a:t>
            </a:r>
            <a:r>
              <a:rPr lang="bn-BD" sz="440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মিনিট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bn-BD" sz="44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১৪/ ০৩/১৩ 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NIGHT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101" y="0"/>
            <a:ext cx="44017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09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px-Sindh_700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239000" cy="537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6106915_39580a9508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86" y="685800"/>
            <a:ext cx="8497614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 kas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526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মোহাম্মদ বিন কাসেম কর্তৃক সিন্দু বিজয় 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686800" cy="421653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---------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কার নেতৃতে সিন্দু বিজয় হয়েছিল তা বলতে পারবে ।</a:t>
            </a:r>
            <a:endParaRPr lang="bn-BD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সিন্দু বিজয়ের কারণ বলতে পারবে ।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৩। সিন্দু বিজয়ের ঘটনা বর্ণনা করতে পারবে 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সিন্দু বিজয়ের তাৎপর্য বিশ্লেষণ করতে পারবে ।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7030A0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সিন্দু বিজয়ের প্রধান চারটি কারণঃ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600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হাজ্জাজ বিন ইউসুফের সাম্রাজ্যবাদী নীতি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6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0103"/>
            <a:ext cx="7010400" cy="4437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রাজা দাহির কর্তৃক হাজ্জাজ বিন ইউসুফকে অসহযোগিতা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447800"/>
            <a:ext cx="4040188" cy="639762"/>
          </a:xfrm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রাজা দাহির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220px-raja_dahi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2133600"/>
            <a:ext cx="4114800" cy="447501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24000"/>
            <a:ext cx="4041775" cy="639762"/>
          </a:xfrm>
        </p:spPr>
        <p:txBody>
          <a:bodyPr>
            <a:no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হাজ্জাজ বিন ইউসুফ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jsc\Desktop\phfi\Iraq_HajjajBinYousu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4343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196</Words>
  <Application>Microsoft Office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স্বাগতম</vt:lpstr>
      <vt:lpstr>পরিচিতি</vt:lpstr>
      <vt:lpstr>Slide 3</vt:lpstr>
      <vt:lpstr>Slide 4</vt:lpstr>
      <vt:lpstr>Slide 5</vt:lpstr>
      <vt:lpstr>Slide 6</vt:lpstr>
      <vt:lpstr>শিখনফল </vt:lpstr>
      <vt:lpstr>সিন্দু বিজয়ের প্রধান চারটি কারণঃ </vt:lpstr>
      <vt:lpstr>২। রাজা দাহির কর্তৃক হাজ্জাজ বিন ইউসুফকে অসহযোগিতা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Sujon</dc:creator>
  <cp:lastModifiedBy>Sujon</cp:lastModifiedBy>
  <cp:revision>53</cp:revision>
  <dcterms:created xsi:type="dcterms:W3CDTF">2006-08-16T00:00:00Z</dcterms:created>
  <dcterms:modified xsi:type="dcterms:W3CDTF">2013-03-18T12:38:04Z</dcterms:modified>
</cp:coreProperties>
</file>