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60" r:id="rId4"/>
    <p:sldId id="261" r:id="rId5"/>
    <p:sldId id="270" r:id="rId6"/>
    <p:sldId id="259" r:id="rId7"/>
    <p:sldId id="271" r:id="rId8"/>
    <p:sldId id="272" r:id="rId9"/>
    <p:sldId id="264" r:id="rId10"/>
    <p:sldId id="265" r:id="rId11"/>
    <p:sldId id="267" r:id="rId12"/>
    <p:sldId id="266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4887-C6F8-4F91-8BA4-6C5E6E60B2C6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73DCB-1DB8-4839-9424-89A546B19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   বিনন্দ রায়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2308324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সহকারী শিক্ষক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মেদিনীমন্ডল আনোয়ার চৌধুরী উচ্চ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লৌহজং,মুন্সীগঞ্জ।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24400"/>
            <a:ext cx="8686800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 বিষয়ঃবিজ্ঞান</a:t>
            </a:r>
          </a:p>
          <a:p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শ্রেনীঃ ষষ্ঠ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446550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 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সমুদ্রের পানি থেকে কিভাবে 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লবন তৈরী করা যায়?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    মূল্যায়নঃ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১। লবনের রাসায়নিক নাম কি?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44000" cy="1323439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২।দ্রব ও দ্রাবক কি?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৩।সম্পৃক্ত দ্রবন বলতে কি বুঝ?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৪।অসম্পৃক্ত দ্রবন ব্যাখ্যা কর ।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569660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বাড়ীর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9144000" cy="2554545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পানি একটি উৎকৃষ্ট দ্রাবক ব্যাখ্যা কর।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s%20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94" y="0"/>
            <a:ext cx="5330806" cy="5856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81600"/>
            <a:ext cx="48768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0-00494BED00000258-913_233x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867074"/>
          </a:xfrm>
          <a:prstGeom prst="rect">
            <a:avLst/>
          </a:prstGeom>
        </p:spPr>
      </p:pic>
      <p:pic>
        <p:nvPicPr>
          <p:cNvPr id="3" name="Picture 2" descr="healthy-food-glass-of-juice-glasses_32088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0"/>
            <a:ext cx="3857716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867400"/>
            <a:ext cx="3733800" cy="92333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ফলের জুস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35814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জুস পান করছে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72070"/>
            <a:ext cx="3124200" cy="92333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ull-glass-of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14500"/>
            <a:ext cx="4114800" cy="514350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4419600" cy="331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09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চিনি</a:t>
            </a:r>
            <a:endParaRPr lang="en-US" sz="3200" dirty="0"/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3"/>
          <a:srcRect l="25863" t="87358" r="62068" b="1149"/>
          <a:stretch>
            <a:fillRect/>
          </a:stretch>
        </p:blipFill>
        <p:spPr>
          <a:xfrm>
            <a:off x="1371600" y="5562600"/>
            <a:ext cx="533400" cy="381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862327">
            <a:off x="7041072" y="1326673"/>
            <a:ext cx="214455" cy="457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5895543">
            <a:off x="6852680" y="1864556"/>
            <a:ext cx="5334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8267E-6 C 0.00417 -0.02219 0.00625 -0.04645 0.01163 -0.06795 C 0.0125 -0.07141 0.01493 -0.07395 0.01615 -0.07719 C 0.02031 -0.08736 0.02396 -0.09776 0.02778 -0.10816 C 0.03246 -0.12087 0.03246 -0.13589 0.03715 -0.1486 C 0.04601 -0.17217 0.05851 -0.19321 0.06736 -0.21655 C 0.06927 -0.22163 0.06979 -0.22741 0.07205 -0.23203 C 0.07378 -0.23573 0.07708 -0.23781 0.07899 -0.24128 C 0.09305 -0.26624 0.07882 -0.24752 0.09288 -0.26924 C 0.09496 -0.27247 0.09792 -0.27502 0.1 -0.27848 C 0.12066 -0.31477 0.13368 -0.35775 0.15816 -0.38988 C 0.16319 -0.41784 0.18055 -0.43309 0.19757 -0.44881 C 0.2026 -0.45343 0.2066 -0.4599 0.21163 -0.46429 C 0.21649 -0.46845 0.22274 -0.46961 0.22778 -0.47354 C 0.23785 -0.48163 0.24844 -0.48972 0.25816 -0.49827 C 0.26996 -0.52253 0.25434 -0.49318 0.26979 -0.51375 C 0.2717 -0.51629 0.27222 -0.52045 0.2743 -0.52299 C 0.28316 -0.53339 0.2934 -0.54287 0.30451 -0.54795 C 0.31424 -0.56043 0.32187 -0.5639 0.3349 -0.56945 C 0.33924 -0.57338 0.34444 -0.57499 0.34878 -0.57892 C 0.35156 -0.58147 0.35295 -0.58609 0.35573 -0.58817 C 0.3599 -0.5914 0.3651 -0.59233 0.36962 -0.59441 C 0.3724 -0.59556 0.3743 -0.5988 0.37674 -0.60042 C 0.38663 -0.60712 0.3974 -0.61058 0.40694 -0.61914 C 0.42708 -0.61798 0.4474 -0.61867 0.46719 -0.6159 C 0.47014 -0.61544 0.47187 -0.61128 0.4743 -0.60966 C 0.47986 -0.60596 0.49045 -0.60481 0.49514 -0.60365 C 0.50451 -0.59926 0.50851 -0.59256 0.51371 -0.58193 C 0.52118 -0.55119 0.50868 -0.59857 0.52309 -0.56344 C 0.52934 -0.54819 0.52951 -0.53155 0.53715 -0.51699 C 0.5408 -0.49711 0.54583 -0.47816 0.54878 -0.45805 C 0.5526 -0.35059 0.55434 -0.24382 0.55573 -0.13612 C 0.55191 -0.08828 0.5559 -0.12434 0.55104 -0.09591 C 0.55017 -0.09082 0.54878 -0.08043 0.54878 -0.08043 " pathEditMode="relative" ptsTypes="fffffffffffffffffffffffffffffffff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53 0.0037 -0.03628 0.0111 -0.05347 0.00301 C -0.05052 -0.02958 -0.05538 -0.01941 -0.03715 -0.02796 C -0.01024 -0.02449 -0.01006 -0.03281 -0.00468 -0.00323 C -0.01076 0.02219 -0.02447 0.0111 -0.04409 0.00925 C -0.05052 -0.01525 -0.0434 -0.01802 -0.02795 -0.02472 C 0.00087 -0.02103 -0.00677 -0.03166 0 0 Z " pathEditMode="relative" ptsTypes="fffffff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এই পাঠ শেষে শিক্ষার্থীরা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06604"/>
            <a:ext cx="9144000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দ্রবন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কি বলতে পারবে।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86670"/>
            <a:ext cx="9144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২।দ্রবনের বৈশিষ্ট্য ব্যাখ্যা করতে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9144000" cy="769441"/>
          </a:xfrm>
          <a:prstGeom prst="rect">
            <a:avLst/>
          </a:prstGeom>
          <a:solidFill>
            <a:srgbClr val="92D05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৩।সম্পৃক্ত ও অসম্পৃক্ত দ্রবন প্রস্তুত করতে পারবে।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৪।দ্রবন থেকে দ্রব পৃথক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glass-of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114800" cy="514350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81400"/>
            <a:ext cx="2667000" cy="200025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3"/>
          <a:srcRect l="25863" t="87358" r="62068" b="1149"/>
          <a:stretch>
            <a:fillRect/>
          </a:stretch>
        </p:blipFill>
        <p:spPr>
          <a:xfrm>
            <a:off x="2209800" y="5181600"/>
            <a:ext cx="533400" cy="381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862327">
            <a:off x="7041072" y="1326673"/>
            <a:ext cx="214455" cy="457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5895543">
            <a:off x="7082421" y="1664756"/>
            <a:ext cx="85144" cy="10127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ater_gl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04800"/>
            <a:ext cx="1900238" cy="2832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267200"/>
            <a:ext cx="1066800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1447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19050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90600" y="4648200"/>
            <a:ext cx="12954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4800" y="6135469"/>
            <a:ext cx="46482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দ্রাবক + দ্রব্য = দ্রবণ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346 C -0.05834 -0.01872 -0.05625 -0.04299 -0.05087 -0.06448 C -0.05 -0.06795 -0.04757 -0.07049 -0.04636 -0.07373 C -0.04219 -0.08389 -0.03854 -0.09429 -0.03473 -0.10469 C -0.03004 -0.1174 -0.03004 -0.13243 -0.02535 -0.14514 C -0.0165 -0.16871 -0.004 -0.18974 0.00486 -0.21308 C 0.00677 -0.21817 0.00729 -0.22394 0.00955 -0.22857 C 0.01128 -0.23226 0.01458 -0.23434 0.01649 -0.23781 C 0.03055 -0.26277 0.01632 -0.24405 0.03038 -0.26578 C 0.03246 -0.26901 0.03541 -0.27155 0.0375 -0.27502 C 0.05816 -0.3113 0.07118 -0.35429 0.09566 -0.38641 C 0.10069 -0.41438 0.11805 -0.42963 0.13507 -0.44535 C 0.1401 -0.44997 0.14409 -0.45644 0.14913 -0.46083 C 0.15399 -0.46499 0.16024 -0.46614 0.16527 -0.47007 C 0.17534 -0.47816 0.18593 -0.48625 0.19566 -0.4948 C 0.20746 -0.51907 0.19184 -0.48972 0.20729 -0.51029 C 0.2092 -0.51283 0.20972 -0.51699 0.2118 -0.51953 C 0.22066 -0.52993 0.2309 -0.53941 0.24201 -0.54449 C 0.25173 -0.55697 0.25937 -0.56044 0.27239 -0.56598 C 0.27673 -0.56991 0.28194 -0.57153 0.28628 -0.57546 C 0.28906 -0.578 0.29045 -0.58262 0.29323 -0.5847 C 0.29739 -0.58794 0.3026 -0.58886 0.30694 -0.59094 C 0.30989 -0.5921 0.3118 -0.59533 0.31423 -0.59695 C 0.32413 -0.60365 0.33472 -0.60712 0.34444 -0.61567 C 0.36458 -0.61452 0.38489 -0.61521 0.40451 -0.61244 C 0.40764 -0.61197 0.40937 -0.60781 0.4118 -0.6062 C 0.41736 -0.6025 0.42795 -0.60134 0.43264 -0.60019 C 0.44201 -0.5958 0.446 -0.58909 0.45121 -0.57846 C 0.45868 -0.54773 0.44618 -0.5951 0.46059 -0.55997 C 0.46684 -0.54472 0.46701 -0.52808 0.47465 -0.51352 C 0.4783 -0.49365 0.48333 -0.4747 0.48628 -0.45459 C 0.4901 -0.34712 0.49184 -0.24035 0.49323 -0.13266 C 0.48941 -0.08482 0.4934 -0.12087 0.48854 -0.09244 C 0.48767 -0.08736 0.48628 -0.07696 0.48628 -0.07673 " pathEditMode="relative" rAng="0" ptsTypes="fffffffffffffffffffffffffffffffff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53 0.0037 -0.03628 0.0111 -0.05347 0.00301 C -0.05052 -0.02958 -0.05538 -0.01941 -0.03715 -0.02796 C -0.01024 -0.02449 -0.01006 -0.03281 -0.00468 -0.00323 C -0.01076 0.02219 -0.02447 0.0111 -0.04409 0.00925 C -0.05052 -0.01525 -0.0434 -0.01802 -0.02795 -0.02472 C 0.00087 -0.02103 -0.00677 -0.03166 0 0 Z " pathEditMode="relative" ptsTypes="fffffff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6172200" y="76200"/>
            <a:ext cx="2590800" cy="2514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76600" y="2209800"/>
            <a:ext cx="2590800" cy="2514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দ্রব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00800" y="4114800"/>
            <a:ext cx="2590800" cy="259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24600" y="4114800"/>
            <a:ext cx="2667000" cy="259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Nacl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" y="3886200"/>
            <a:ext cx="2819400" cy="2895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2400" y="76200"/>
            <a:ext cx="2895600" cy="2819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76200"/>
            <a:ext cx="2590800" cy="2514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ময়দা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2400" y="76200"/>
            <a:ext cx="2895600" cy="2895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তুঁতে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" y="3886200"/>
            <a:ext cx="2819400" cy="2895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_salt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3048000" cy="2763420"/>
          </a:xfrm>
          <a:prstGeom prst="rect">
            <a:avLst/>
          </a:prstGeom>
        </p:spPr>
      </p:pic>
      <p:pic>
        <p:nvPicPr>
          <p:cNvPr id="5" name="Picture 4" descr="glass-of-water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3048000" cy="4352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0"/>
            <a:ext cx="2743200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লবন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a_salt_image.jpg"/>
          <p:cNvPicPr>
            <a:picLocks noChangeAspect="1"/>
          </p:cNvPicPr>
          <p:nvPr/>
        </p:nvPicPr>
        <p:blipFill>
          <a:blip r:embed="rId2"/>
          <a:srcRect l="30344" t="56504" r="46069" b="28320"/>
          <a:stretch>
            <a:fillRect/>
          </a:stretch>
        </p:blipFill>
        <p:spPr>
          <a:xfrm>
            <a:off x="990600" y="4800600"/>
            <a:ext cx="653143" cy="381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5295900" y="1638300"/>
            <a:ext cx="3352800" cy="144780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5334000"/>
            <a:ext cx="3733800" cy="646331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সম্পৃক্ত  দ্রবন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ugar-crisis-pakistan.jpg"/>
          <p:cNvPicPr>
            <a:picLocks noChangeAspect="1"/>
          </p:cNvPicPr>
          <p:nvPr/>
        </p:nvPicPr>
        <p:blipFill>
          <a:blip r:embed="rId4"/>
          <a:srcRect l="10683" t="13533" r="22650" b="29487"/>
          <a:stretch>
            <a:fillRect/>
          </a:stretch>
        </p:blipFill>
        <p:spPr>
          <a:xfrm>
            <a:off x="304800" y="304800"/>
            <a:ext cx="29718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362200"/>
            <a:ext cx="167640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চিনি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ugar-crisis-pakistan.jpg"/>
          <p:cNvPicPr>
            <a:picLocks noChangeAspect="1"/>
          </p:cNvPicPr>
          <p:nvPr/>
        </p:nvPicPr>
        <p:blipFill>
          <a:blip r:embed="rId4"/>
          <a:srcRect l="38034" t="27208" r="39744" b="50000"/>
          <a:stretch>
            <a:fillRect/>
          </a:stretch>
        </p:blipFill>
        <p:spPr>
          <a:xfrm>
            <a:off x="1219200" y="762000"/>
            <a:ext cx="9906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1595E-6 C 0.00382 -0.01133 0.00816 -0.02057 0.01198 -0.0319 C 0.01319 -0.09037 0.01441 -0.12642 0.01806 -0.17865 C 0.01875 -0.1872 0.0191 -0.21147 0.02222 -0.22279 C 0.02465 -0.23088 0.0276 -0.23827 0.03021 -0.24683 C 0.03559 -0.263 0.04844 -0.27294 0.0566 -0.28195 C 0.06667 -0.29305 0.07205 -0.30876 0.08299 -0.31408 C 0.1 -0.33603 0.0783 -0.30969 0.09497 -0.32586 C 0.10399 -0.33465 0.11285 -0.34666 0.12153 -0.35753 C 0.12361 -0.36007 0.12535 -0.364 0.1276 -0.36538 C 0.12969 -0.36677 0.13177 -0.36769 0.13368 -0.36954 C 0.14427 -0.37994 0.14427 -0.39034 0.15781 -0.39728 C 0.16563 -0.41253 0.17031 -0.41923 0.18021 -0.42871 C 0.18576 -0.44003 0.19479 -0.44789 0.20226 -0.45274 C 0.20903 -0.47215 0.21962 -0.48487 0.23073 -0.49249 C 0.23802 -0.50636 0.23316 -0.49919 0.24688 -0.50844 C 0.24913 -0.50983 0.25069 -0.51445 0.25295 -0.51606 C 0.27969 -0.53594 0.25104 -0.5089 0.26944 -0.52438 C 0.27778 -0.53155 0.28351 -0.54426 0.29149 -0.55212 C 0.29757 -0.55766 0.30382 -0.55998 0.3099 -0.5639 C 0.31215 -0.56552 0.31406 -0.56876 0.31597 -0.57176 C 0.31736 -0.57407 0.3184 -0.57846 0.32014 -0.57985 C 0.32326 -0.58262 0.32674 -0.58262 0.33021 -0.58355 C 0.34844 -0.60828 0.36962 -0.62099 0.3908 -0.63139 C 0.39288 -0.63254 0.39479 -0.6337 0.3967 -0.63532 C 0.39931 -0.6374 0.40052 -0.64179 0.40313 -0.64317 C 0.40694 -0.64572 0.41111 -0.64525 0.4151 -0.64733 C 0.42396 -0.65172 0.43247 -0.6582 0.44132 -0.66328 C 0.47205 -0.6612 0.50747 -0.67668 0.53056 -0.63139 C 0.53142 -0.62723 0.5316 -0.62307 0.53247 -0.6196 C 0.53351 -0.61637 0.53594 -0.61475 0.53681 -0.61128 C 0.54132 -0.59279 0.5408 -0.57361 0.54688 -0.55582 C 0.55295 -0.51838 0.55729 -0.47932 0.56128 -0.44096 C 0.56615 -0.33649 0.5691 -0.2325 0.5691 -0.12711 L 0.57118 -0.16686 " pathEditMode="relative" rAng="0" ptsTypes="fffffffffffffffffffffffffffffffff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2546 C -0.01111 -0.0243 -0.00764 -0.02407 -0.00469 -0.02222 C 0.00034 -0.01875 0.00955 -0.00972 0.00955 -0.00972 C 0.00694 0.00695 0.00312 0.02107 -0.00955 0.02848 C -0.01407 0.03125 -0.0191 0.03264 -0.02379 0.03473 C -0.02622 0.03588 -0.03091 0.03797 -0.03091 0.03797 C -0.03403 0.02547 -0.03507 0.0125 -0.03802 -1.11111E-6 C -0.03455 -0.01481 -0.03177 -0.01203 -0.02379 -0.02222 C -0.02136 -0.02129 -0.01875 -0.02083 -0.01667 -0.01921 C -0.01476 -0.01759 -0.01407 -0.01389 -0.01198 -0.01273 C -0.00816 -0.01064 -0.004 -0.01064 3.33333E-6 -0.00972 C 0.00468 0.00926 0.00295 -0.00787 -0.00243 0.00625 C -0.00382 0.01019 -0.00295 0.01528 -0.00469 0.01898 C -0.00625 0.02223 -0.00973 0.02292 -0.01198 0.02523 C -0.01372 0.02709 -0.01511 0.02963 -0.01667 0.03172 C -0.02604 0.02755 -0.02795 0.025 -0.03091 0.0125 C -0.02327 0.00232 -0.02205 -0.00509 -0.01198 -0.00972 C -0.0033 -0.00185 -0.00729 -0.00509 3.33333E-6 -1.11111E-6 " pathEditMode="relative" ptsTypes="fffffffffff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208 C -0.00729 -0.0037 0.00469 -0.01826 0.01875 -0.02265 C 0.04271 -0.03005 0.06875 -0.03028 0.09323 -0.03513 C 0.10156 -0.0423 0.10191 -0.04438 0.11406 -0.04438 C 0.18229 -0.04438 0.25052 -0.0423 0.31875 -0.04114 C 0.32101 -0.04022 0.33767 -0.03282 0.34201 -0.0319 C 0.3559 -0.02935 0.38385 -0.02566 0.38385 -0.02542 C 0.39288 -0.02288 0.39861 -0.0171 0.40712 -0.01341 C 0.40938 -0.01133 0.41163 -0.00879 0.41406 -0.00717 C 0.41632 -0.00578 0.4191 -0.00601 0.42118 -0.00416 C 0.43819 0.01086 0.41753 0.00185 0.43715 0.00832 C 0.44201 0.01248 0.44826 0.01456 0.45139 0.0208 C 0.45295 0.0238 0.45382 0.02773 0.4559 0.03004 C 0.46007 0.03489 0.46997 0.04229 0.46997 0.04252 C 0.47656 0.05546 0.47378 0.05824 0.48385 0.06702 C 0.48611 0.0758 0.48889 0.09544 0.49323 0.10423 C 0.49635 0.11047 0.50052 0.11601 0.50243 0.12295 C 0.50556 0.13566 0.50347 0.12942 0.50955 0.14143 C 0.51406 0.16663 0.51441 0.1932 0.51649 0.21886 C 0.51875 0.28287 0.52222 0.34643 0.51649 0.41067 C 0.51615 0.41483 0.51024 0.41067 0.50712 0.41067 L 0.52101 0.39219 L 0.52344 0.36422 L 0.52344 0.39843 " pathEditMode="relative" rAng="0" ptsTypes="ffffffffffffffffffffAA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3081E-6 C 0.01545 0.01549 0.01996 0.01341 0.01389 0.04345 C 0.01319 0.04692 0.01198 0.05108 0.00937 0.05269 C 0.00434 0.0557 -0.00156 0.05477 -0.00695 0.05593 C -0.0184 0.06587 -0.01875 0.06194 -0.02795 0.04969 C -0.03038 0.03998 -0.03403 0.02912 -0.02795 0.01872 C -0.025 0.01364 -0.01389 0.01248 -0.01389 0.01271 C -0.01163 0.0104 -0.00972 0.00694 -0.00695 0.00624 C -0.00452 0.00578 -0.00243 0.00855 2.22222E-6 0.00948 C 0.00312 0.01063 0.00625 0.01156 0.00937 0.01248 C 0.0085 0.02173 0.01059 0.03236 0.00694 0.04045 C 0.00486 0.04484 -0.00122 0.04114 -0.00469 0.04345 C -0.00764 0.0453 -0.00938 0.04969 -0.01163 0.05269 C -0.01389 0.05177 -0.01806 0.05293 -0.01858 0.04969 C -0.02275 0.02773 -0.01858 0.02889 -0.00938 0.02496 C -0.00851 0.03005 -0.0059 0.03536 -0.00695 0.04045 C -0.00972 0.05385 -0.01806 0.04276 -0.02101 0.04045 C -0.02014 0.03721 -0.02101 0.03189 -0.01858 0.03097 C -0.00209 0.02542 -0.00295 0.0312 2.22222E-6 0.04345 C -0.00469 0.04553 -0.01111 0.05501 -0.01389 0.04969 C -0.01545 0.04669 -0.01858 0.04045 -0.01858 0.04068 " pathEditMode="relative" rAng="0" ptsTypes="ffffffffffffffffffff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df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2647950" cy="235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1828800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ময়দা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d1858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43000"/>
            <a:ext cx="3048000" cy="4549254"/>
          </a:xfrm>
          <a:prstGeom prst="rect">
            <a:avLst/>
          </a:prstGeom>
        </p:spPr>
      </p:pic>
      <p:pic>
        <p:nvPicPr>
          <p:cNvPr id="7" name="Picture 6" descr="breadflour.jpg"/>
          <p:cNvPicPr>
            <a:picLocks noChangeAspect="1"/>
          </p:cNvPicPr>
          <p:nvPr/>
        </p:nvPicPr>
        <p:blipFill>
          <a:blip r:embed="rId2"/>
          <a:srcRect l="29856" t="20851" r="35611" b="37044"/>
          <a:stretch>
            <a:fillRect/>
          </a:stretch>
        </p:blipFill>
        <p:spPr>
          <a:xfrm>
            <a:off x="1371600" y="4038600"/>
            <a:ext cx="914400" cy="99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5448300" y="2476500"/>
            <a:ext cx="4114800" cy="53340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5867400"/>
            <a:ext cx="3657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অসম্পৃক্ত দ্রবন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152400"/>
            <a:ext cx="2057400" cy="228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2514600"/>
            <a:ext cx="1905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বালু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and_patterns2.jpg"/>
          <p:cNvPicPr>
            <a:picLocks noChangeAspect="1"/>
          </p:cNvPicPr>
          <p:nvPr/>
        </p:nvPicPr>
        <p:blipFill>
          <a:blip r:embed="rId4"/>
          <a:srcRect l="53333" t="28448" r="35000" b="59579"/>
          <a:stretch>
            <a:fillRect/>
          </a:stretch>
        </p:blipFill>
        <p:spPr>
          <a:xfrm>
            <a:off x="1143000" y="9144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7028E-6 C 0.00486 -0.05916 -0.0007 -0.1241 0.02795 -0.17333 C 0.03194 -0.18974 0.0375 -0.20153 0.04652 -0.21354 C 0.05086 -0.23134 0.04531 -0.21516 0.05572 -0.22903 C 0.0651 -0.24151 0.06284 -0.24497 0.07673 -0.25376 C 0.07899 -0.25699 0.08107 -0.26046 0.08368 -0.26323 C 0.08576 -0.26554 0.08854 -0.2667 0.09062 -0.26924 C 0.09566 -0.27502 0.09913 -0.28311 0.10468 -0.28796 C 0.11701 -0.29882 0.12725 -0.31084 0.13958 -0.32193 C 0.15625 -0.33672 0.13819 -0.32517 0.15121 -0.34042 C 0.15538 -0.34527 0.16041 -0.34874 0.1651 -0.3529 C 0.16736 -0.35498 0.17204 -0.35914 0.17204 -0.35914 C 0.18072 -0.37601 0.19618 -0.38849 0.2092 -0.39935 C 0.21215 -0.4019 0.21579 -0.40259 0.21857 -0.40559 C 0.22361 -0.41114 0.22777 -0.41784 0.23246 -0.42408 C 0.2342 -0.42639 0.23732 -0.42593 0.23958 -0.42732 C 0.24843 -0.43309 0.24566 -0.43379 0.25347 -0.44257 C 0.2651 -0.45551 0.25538 -0.44326 0.26736 -0.45205 C 0.27222 -0.45574 0.27673 -0.46013 0.28142 -0.46429 C 0.28559 -0.46776 0.29531 -0.47053 0.29531 -0.47053 C 0.30364 -0.47885 0.31093 -0.48463 0.32083 -0.48902 C 0.33402 -0.50058 0.35225 -0.50104 0.36736 -0.50774 C 0.41076 -0.50659 0.45416 -0.50751 0.49757 -0.50451 C 0.50034 -0.50428 0.50208 -0.49988 0.50468 -0.4985 C 0.5092 -0.49596 0.51388 -0.49434 0.51857 -0.49226 C 0.5276 -0.4881 0.53732 -0.48694 0.54652 -0.48301 C 0.55416 -0.47978 0.55972 -0.47377 0.56736 -0.47053 C 0.58177 -0.44188 0.55798 -0.48625 0.58368 -0.45205 C 0.59079 -0.44257 0.5967 -0.42755 0.6 -0.41484 C 0.61493 -0.27571 0.61163 -0.13381 0.61163 0.00624 " pathEditMode="relative" ptsTypes="fffffffffffffffffffffffffffff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C 0.00642 0.00208 0.01267 0.00416 0.01909 0.00625 C 0.02152 0.00717 0.02031 0.01296 0.02152 0.01597 C 0.0309 0.04143 0.02222 0.01018 0.02864 0.03495 C 0.02777 0.04352 0.02882 0.05254 0.02621 0.06041 C 0.02552 0.06227 0.01198 0.07407 0.00954 0.07615 C -0.00157 0.075 -0.01302 0.07639 -0.02379 0.07291 C -0.02934 0.07106 -0.03802 0.06041 -0.03802 0.06041 C -0.04063 0.04977 -0.04271 0.03912 -0.04514 0.02847 C -0.02309 0.00902 -0.0224 0.0125 0.00954 0.00625 C 0.01111 0.00949 0.01198 0.01389 0.01441 0.01597 C 0.01701 0.01828 0.02187 0.01551 0.02378 0.01898 C 0.02534 0.02152 0.02222 0.02523 0.02152 0.02847 C 0.01788 0.0456 0.01562 0.0493 0.00486 0.06041 C -0.00886 0.0574 -0.02223 0.05324 -0.03559 0.04768 C -0.03646 0.04444 -0.03907 0.0412 -0.03802 0.03819 C -0.03629 0.03264 -0.0316 0.02963 -0.02848 0.02546 C -0.02136 0.01597 -0.01684 0.01064 -0.00712 0.00625 C 0.00399 0.00995 0.0059 0.01134 0.00954 0.02546 C 0.00868 0.03495 0.01284 0.04838 0.00711 0.05393 C -0.01355 0.07384 -0.01598 0.05347 -0.01893 0.0412 C -0.01823 0.03287 -0.01893 0.02384 -0.01667 0.01597 C -0.01563 0.0125 -0.01181 0.0118 -0.00955 0.00949 C -0.00625 0.00648 -0.00313 0.00324 3.88889E-6 3.33333E-6 Z " pathEditMode="relative" ptsTypes="ffffffffffffffffffffffff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1111E-6 C 0.01598 -0.01435 0.02379 -0.01713 0.04271 -0.02222 C 0.0599 -0.04422 0.09115 -0.04445 0.11181 -0.05394 C 0.17987 -0.08496 0.23629 -0.07755 0.31424 -0.0794 C 0.33508 -0.08403 0.35521 -0.09074 0.37587 -0.09514 C 0.4356 -0.09422 0.49497 -0.09398 0.55469 -0.09213 C 0.57014 -0.09167 0.57865 -0.08982 0.59046 -0.0794 C 0.59358 -0.06621 0.60122 -0.0581 0.60469 -0.04445 C 0.60834 -0.00695 0.61633 0.02893 0.61893 0.06666 C 0.62709 0.18796 0.6356 0.30972 0.6356 0.43148 " pathEditMode="relative" ptsTypes="fffffffff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03495 C -0.00017 -0.03981 0.01441 -0.03356 0.02622 -0.03171 C 0.02709 -0.02847 0.02865 -0.02546 0.02865 -0.02222 C 0.02865 -0.01157 0.02813 -0.00093 0.02622 0.00949 C 0.025 0.01644 0.01788 0.01713 0.01441 0.01921 C 0.00417 0.025 0.0066 0.02338 5.55556E-7 0.03171 C -0.03906 0.02732 -0.02066 0.04051 -0.02847 0.01597 C -0.02968 0.0125 -0.03177 0.00972 -0.03333 0.00648 C -0.03246 0.00116 -0.03385 -0.00556 -0.0309 -0.00949 C -0.02743 -0.01412 -0.01666 -0.01574 -0.01666 -0.01574 C -0.01024 -0.02431 -0.00347 -0.02454 0.00486 -0.02847 C 0.0132 -0.02106 0.01598 -0.01574 0.0191 -0.00301 C 0.01754 0.00116 0.01684 0.00625 0.01441 0.00949 C 0.00938 0.0162 -0.03003 0.01898 -0.0309 0.01921 C -0.02864 -0.0037 -0.03159 -0.00949 -0.01666 -0.01574 C -0.00625 -0.01481 0.00434 -0.01643 0.01441 -0.01273 C 0.01667 -0.01204 0.01094 -0.00856 0.00955 -0.00625 C 0.00782 -0.00324 0.00729 0.00116 0.00486 0.00324 C 0.00052 0.00671 -0.00955 0.00949 -0.00955 0.00949 C -0.01024 0.00625 -0.01302 0.00301 -0.0118 -3.7037E-7 C -0.00885 -0.00741 -0.00277 -0.00185 5.55556E-7 -3.7037E-7 " pathEditMode="relative" ptsTypes="ffffffffffffffffffff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1858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048000" cy="4549254"/>
          </a:xfrm>
          <a:prstGeom prst="rect">
            <a:avLst/>
          </a:prstGeom>
        </p:spPr>
      </p:pic>
      <p:pic>
        <p:nvPicPr>
          <p:cNvPr id="4" name="Picture 3" descr="fire_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4784545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33528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পানি ও বালি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-457200" y="3657600"/>
            <a:ext cx="19812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5410200"/>
            <a:ext cx="51054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দ্রবন পৃথকীকরন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163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PMO</cp:lastModifiedBy>
  <cp:revision>106</cp:revision>
  <dcterms:created xsi:type="dcterms:W3CDTF">2006-08-16T00:00:00Z</dcterms:created>
  <dcterms:modified xsi:type="dcterms:W3CDTF">2013-04-08T09:29:10Z</dcterms:modified>
</cp:coreProperties>
</file>