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60" r:id="rId5"/>
    <p:sldId id="257" r:id="rId6"/>
    <p:sldId id="261" r:id="rId7"/>
    <p:sldId id="259" r:id="rId8"/>
    <p:sldId id="264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CBB0551-A77C-4B34-BD0A-E35F4D9CEEDA}" type="datetimeFigureOut">
              <a:rPr lang="en-SG" smtClean="0"/>
              <a:pPr/>
              <a:t>4/8/2013</a:t>
            </a:fld>
            <a:endParaRPr lang="en-SG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SG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34E4724-70CE-4A93-87C4-937FEC99CCA9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BB0551-A77C-4B34-BD0A-E35F4D9CEEDA}" type="datetimeFigureOut">
              <a:rPr lang="en-SG" smtClean="0"/>
              <a:pPr/>
              <a:t>4/8/2013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E4724-70CE-4A93-87C4-937FEC99CCA9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CBB0551-A77C-4B34-BD0A-E35F4D9CEEDA}" type="datetimeFigureOut">
              <a:rPr lang="en-SG" smtClean="0"/>
              <a:pPr/>
              <a:t>4/8/2013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4E4724-70CE-4A93-87C4-937FEC99CCA9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BB0551-A77C-4B34-BD0A-E35F4D9CEEDA}" type="datetimeFigureOut">
              <a:rPr lang="en-SG" smtClean="0"/>
              <a:pPr/>
              <a:t>4/8/2013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E4724-70CE-4A93-87C4-937FEC99CCA9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CBB0551-A77C-4B34-BD0A-E35F4D9CEEDA}" type="datetimeFigureOut">
              <a:rPr lang="en-SG" smtClean="0"/>
              <a:pPr/>
              <a:t>4/8/2013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34E4724-70CE-4A93-87C4-937FEC99CCA9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BB0551-A77C-4B34-BD0A-E35F4D9CEEDA}" type="datetimeFigureOut">
              <a:rPr lang="en-SG" smtClean="0"/>
              <a:pPr/>
              <a:t>4/8/2013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E4724-70CE-4A93-87C4-937FEC99CCA9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BB0551-A77C-4B34-BD0A-E35F4D9CEEDA}" type="datetimeFigureOut">
              <a:rPr lang="en-SG" smtClean="0"/>
              <a:pPr/>
              <a:t>4/8/2013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E4724-70CE-4A93-87C4-937FEC99CCA9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BB0551-A77C-4B34-BD0A-E35F4D9CEEDA}" type="datetimeFigureOut">
              <a:rPr lang="en-SG" smtClean="0"/>
              <a:pPr/>
              <a:t>4/8/2013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E4724-70CE-4A93-87C4-937FEC99CCA9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CBB0551-A77C-4B34-BD0A-E35F4D9CEEDA}" type="datetimeFigureOut">
              <a:rPr lang="en-SG" smtClean="0"/>
              <a:pPr/>
              <a:t>4/8/2013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E4724-70CE-4A93-87C4-937FEC99CCA9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BB0551-A77C-4B34-BD0A-E35F4D9CEEDA}" type="datetimeFigureOut">
              <a:rPr lang="en-SG" smtClean="0"/>
              <a:pPr/>
              <a:t>4/8/2013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E4724-70CE-4A93-87C4-937FEC99CCA9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BB0551-A77C-4B34-BD0A-E35F4D9CEEDA}" type="datetimeFigureOut">
              <a:rPr lang="en-SG" smtClean="0"/>
              <a:pPr/>
              <a:t>4/8/2013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E4724-70CE-4A93-87C4-937FEC99CCA9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CBB0551-A77C-4B34-BD0A-E35F4D9CEEDA}" type="datetimeFigureOut">
              <a:rPr lang="en-SG" smtClean="0"/>
              <a:pPr/>
              <a:t>4/8/2013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S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34E4724-70CE-4A93-87C4-937FEC99CCA9}" type="slidenum">
              <a:rPr lang="en-SG" smtClean="0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1604" y="1285860"/>
            <a:ext cx="556434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Grameem" pitchFamily="2" charset="0"/>
                <a:cs typeface="NikoshGrameem" pitchFamily="2" charset="0"/>
              </a:rPr>
              <a:t>নাজমুল আলম</a:t>
            </a:r>
          </a:p>
          <a:p>
            <a:endParaRPr lang="bn-BD" sz="4000" dirty="0" smtClean="0">
              <a:latin typeface="NikoshGrameem" pitchFamily="2" charset="0"/>
              <a:cs typeface="NikoshGrameem" pitchFamily="2" charset="0"/>
            </a:endParaRPr>
          </a:p>
          <a:p>
            <a:r>
              <a:rPr lang="bn-BD" sz="2800" dirty="0" smtClean="0">
                <a:solidFill>
                  <a:srgbClr val="7030A0"/>
                </a:solidFill>
                <a:latin typeface="NikoshGrameem" pitchFamily="2" charset="0"/>
                <a:cs typeface="NikoshGrameem" pitchFamily="2" charset="0"/>
              </a:rPr>
              <a:t>প্রভাষক, কম্পিউটার বিজ্ঞান, দিবা শাখা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Grameem" pitchFamily="2" charset="0"/>
                <a:cs typeface="NikoshGrameem" pitchFamily="2" charset="0"/>
              </a:rPr>
              <a:t>রাজউক উত্তরা মডেল কলেজ</a:t>
            </a:r>
            <a:endParaRPr lang="en-SG" sz="2800" dirty="0">
              <a:solidFill>
                <a:srgbClr val="7030A0"/>
              </a:solidFill>
              <a:latin typeface="NikoshGrameem" pitchFamily="2" charset="0"/>
              <a:cs typeface="NikoshGramee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20688"/>
            <a:ext cx="496855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Grameem" pitchFamily="2" charset="0"/>
                <a:cs typeface="NikoshGrameem" pitchFamily="2" charset="0"/>
              </a:rPr>
              <a:t>বাড়ির কাজ</a:t>
            </a:r>
            <a:endParaRPr lang="en-SG" sz="3600" dirty="0">
              <a:latin typeface="NikoshGrameem" pitchFamily="2" charset="0"/>
              <a:cs typeface="NikoshGrameem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2564904"/>
            <a:ext cx="631844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Grameem" pitchFamily="2" charset="0"/>
                <a:cs typeface="NikoshGrameem" pitchFamily="2" charset="0"/>
              </a:rPr>
              <a:t>বীজের অঙ্কুরোদগম গুরুত্বপূর্ণ কেন, তোমার সপক্ষে যুক্তি লিখ</a:t>
            </a:r>
            <a:endParaRPr lang="en-SG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Grameem" pitchFamily="2" charset="0"/>
              <a:cs typeface="NikoshGrameem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r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429000"/>
            <a:ext cx="3854201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eed00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4283968" cy="3571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growing_se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42208"/>
            <a:ext cx="2732903" cy="311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99992" y="260648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Grameem" pitchFamily="2" charset="0"/>
                <a:cs typeface="NikoshGrameem" pitchFamily="2" charset="0"/>
              </a:rPr>
              <a:t>বীজ</a:t>
            </a:r>
            <a:endParaRPr lang="en-SG" dirty="0">
              <a:latin typeface="NikoshGrameem" pitchFamily="2" charset="0"/>
              <a:cs typeface="NikoshGrameem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2924944"/>
            <a:ext cx="12518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Grameem" pitchFamily="2" charset="0"/>
                <a:cs typeface="NikoshGrameem" pitchFamily="2" charset="0"/>
              </a:rPr>
              <a:t>চারা গাছ</a:t>
            </a:r>
            <a:endParaRPr lang="en-SG" dirty="0">
              <a:latin typeface="NikoshGrameem" pitchFamily="2" charset="0"/>
              <a:cs typeface="NikoshGrameem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4221088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Grameem" pitchFamily="2" charset="0"/>
                <a:cs typeface="NikoshGrameem" pitchFamily="2" charset="0"/>
              </a:rPr>
              <a:t>কুঁড়ি/ অঙ্কুর</a:t>
            </a:r>
            <a:endParaRPr lang="en-SG" dirty="0">
              <a:latin typeface="NikoshGrameem" pitchFamily="2" charset="0"/>
              <a:cs typeface="NikoshGrameem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1052736"/>
            <a:ext cx="274626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Grameem" pitchFamily="2" charset="0"/>
                <a:cs typeface="NikoshGrameem" pitchFamily="2" charset="0"/>
              </a:rPr>
              <a:t>বীজের</a:t>
            </a:r>
          </a:p>
          <a:p>
            <a:r>
              <a:rPr lang="bn-BD" sz="4000" dirty="0" smtClean="0">
                <a:latin typeface="NikoshGrameem" pitchFamily="2" charset="0"/>
                <a:cs typeface="NikoshGrameem" pitchFamily="2" charset="0"/>
              </a:rPr>
              <a:t>অঙ্কুরোদগম</a:t>
            </a:r>
            <a:endParaRPr lang="en-SG" sz="4000" dirty="0" smtClean="0">
              <a:latin typeface="NikoshGrameem" pitchFamily="2" charset="0"/>
              <a:cs typeface="NikoshGrameem" pitchFamily="2" charset="0"/>
            </a:endParaRPr>
          </a:p>
          <a:p>
            <a:endParaRPr lang="en-SG" dirty="0">
              <a:latin typeface="NikoshGrameem" pitchFamily="2" charset="0"/>
              <a:cs typeface="NikoshGramee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den-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700808"/>
            <a:ext cx="5940152" cy="4455114"/>
          </a:xfrm>
          <a:prstGeom prst="roundRect">
            <a:avLst>
              <a:gd name="adj" fmla="val 2874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1043608" y="692696"/>
            <a:ext cx="6156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2" pitchFamily="2" charset="0"/>
                <a:cs typeface="Nikosh2" pitchFamily="2" charset="0"/>
              </a:rPr>
              <a:t>বীজের অঙ্কুরোদগমে আলোর প্রভাব</a:t>
            </a:r>
            <a:endParaRPr lang="en-SG" sz="3200" dirty="0" smtClean="0">
              <a:latin typeface="Nikosh2" pitchFamily="2" charset="0"/>
              <a:cs typeface="Nikosh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14657-vector-illustration-for-a-growing-process-from-a-seed-to-bu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5229200" cy="52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1880" y="2636912"/>
            <a:ext cx="9124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7704" y="2564904"/>
            <a:ext cx="9124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32656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অঙ্কুরোদগমের বাহ্যিক প্রভাবক সমূহঃ </a:t>
            </a:r>
            <a:endParaRPr lang="en-SG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162880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Grameem" pitchFamily="2" charset="0"/>
                <a:cs typeface="NikoshGrameem" pitchFamily="2" charset="0"/>
              </a:rPr>
              <a:t>আলো</a:t>
            </a:r>
            <a:endParaRPr lang="en-SG" sz="2800" dirty="0">
              <a:latin typeface="NikoshGrameem" pitchFamily="2" charset="0"/>
              <a:cs typeface="NikoshGrameem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2450" y="2564904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Grameem" pitchFamily="2" charset="0"/>
                <a:cs typeface="NikoshGrameem" pitchFamily="2" charset="0"/>
              </a:rPr>
              <a:t>বাতাস</a:t>
            </a:r>
            <a:endParaRPr lang="en-SG" sz="2800" dirty="0">
              <a:latin typeface="NikoshGrameem" pitchFamily="2" charset="0"/>
              <a:cs typeface="NikoshGrameem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1889" y="350100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Grameem" pitchFamily="2" charset="0"/>
                <a:cs typeface="NikoshGrameem" pitchFamily="2" charset="0"/>
              </a:rPr>
              <a:t>পানি</a:t>
            </a:r>
            <a:endParaRPr lang="en-SG" sz="2800" dirty="0">
              <a:latin typeface="NikoshGrameem" pitchFamily="2" charset="0"/>
              <a:cs typeface="NikoshGrameem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4828" y="4437112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Grameem" pitchFamily="2" charset="0"/>
                <a:cs typeface="NikoshGrameem" pitchFamily="2" charset="0"/>
              </a:rPr>
              <a:t>তাপ</a:t>
            </a:r>
            <a:endParaRPr lang="en-SG" sz="2800" dirty="0">
              <a:latin typeface="NikoshGrameem" pitchFamily="2" charset="0"/>
              <a:cs typeface="NikoshGramee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2729 C 0.00225 0.02729 0.05833 0.10197 0.05833 0.19376 C 0.05833 0.28555 0.00225 0.36023 -0.06667 0.36023 C -0.13559 0.36023 -0.19167 0.28555 -0.19167 0.19376 C -0.19167 0.10197 -0.13559 0.02729 -0.06667 0.02729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repeatCount="indefinite" accel="50000" decel="50000" autoRev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5434E-6 C 0.06893 -2.25434E-6 0.125 0.07468 0.125 0.16648 C 0.125 0.25827 0.06893 0.33295 -3.61111E-6 0.33295 C -0.06892 0.33295 -0.125 0.25827 -0.125 0.16648 C -0.125 0.07468 -0.06892 -2.25434E-6 -3.61111E-6 -2.25434E-6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10417"/>
          <a:stretch>
            <a:fillRect/>
          </a:stretch>
        </p:blipFill>
        <p:spPr bwMode="auto">
          <a:xfrm>
            <a:off x="1475656" y="1196752"/>
            <a:ext cx="486551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6660232" y="548680"/>
            <a:ext cx="936104" cy="86409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508104" y="764704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724128" y="1268760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004048" y="2132856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940152" y="2636912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96136" y="1988840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732240" y="2492896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15616" y="3356992"/>
            <a:ext cx="912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75656" y="1484784"/>
            <a:ext cx="912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07904" y="1124744"/>
            <a:ext cx="912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95736" y="476672"/>
            <a:ext cx="912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83768" y="5877272"/>
            <a:ext cx="46805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Grameem" pitchFamily="2" charset="0"/>
                <a:cs typeface="NikoshGrameem" pitchFamily="2" charset="0"/>
              </a:rPr>
              <a:t> চিত্রঃ অঙ্কুরোদ্গম </a:t>
            </a:r>
            <a:endParaRPr lang="en-SG" sz="2800" dirty="0">
              <a:latin typeface="NikoshGrameem" pitchFamily="2" charset="0"/>
              <a:cs typeface="NikoshGramee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-2.25434E-6 L -0.27552 0.2254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1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2222E-6 -0.00509 L -0.27553 0.2203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11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6 1.38728E-6 L -0.27552 0.2254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11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6 1.38728E-6 L -0.27552 0.2254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1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6 1.38728E-6 L -0.27552 0.2254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11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6 1.38728E-6 L -0.27552 0.2254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1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46821E-7 C 0.01198 -0.02405 0.03298 -0.0585 0.05798 -0.0585 C 0.09496 -0.0585 0.125 -0.02266 0.125 0.02266 C 0.125 0.03723 0.12205 0.05064 0.11597 0.06266 C 0.11701 0.06266 3.05556E-6 0.24231 3.05556E-6 0.2437 C 3.05556E-6 0.24231 -0.11702 0.06266 -0.11598 0.06266 C -0.12205 0.05064 -0.125 0.03723 -0.125 0.02266 C -0.125 -0.02266 -0.09497 -0.0585 -0.05695 -0.0585 C -0.03299 -0.0585 -0.01198 -0.02405 3.05556E-6 3.46821E-7 Z " pathEditMode="relative" rAng="0" ptsTypes="fffffffff">
                                      <p:cBhvr>
                                        <p:cTn id="1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1676E-6 C 0.01198 -0.02405 0.03298 -0.0585 0.05798 -0.0585 C 0.09496 -0.0585 0.125 -0.02266 0.125 0.02266 C 0.125 0.03722 0.12205 0.05063 0.11597 0.06266 C 0.11701 0.06266 3.33333E-6 0.24231 3.33333E-6 0.2437 C 3.33333E-6 0.24231 -0.11684 0.06266 -0.11598 0.06266 C -0.12205 0.05063 -0.125 0.03722 -0.125 0.02266 C -0.125 -0.02266 -0.09497 -0.0585 -0.05695 -0.0585 C -0.03299 -0.0585 -0.01198 -0.02405 3.33333E-6 2.71676E-6 Z " pathEditMode="relative" rAng="0" ptsTypes="fffffffff">
                                      <p:cBhvr>
                                        <p:cTn id="2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1676E-6 C 0.01198 -0.02405 0.03298 -0.0585 0.05798 -0.0585 C 0.09496 -0.0585 0.125 -0.02266 0.125 0.02266 C 0.125 0.03722 0.12205 0.05063 0.11597 0.06266 C 0.11701 0.06266 3.33333E-6 0.24231 3.33333E-6 0.2437 C 3.33333E-6 0.24231 -0.11684 0.06266 -0.11598 0.06266 C -0.12205 0.05063 -0.125 0.03722 -0.125 0.02266 C -0.125 -0.02266 -0.09497 -0.0585 -0.05695 -0.0585 C -0.03299 -0.0585 -0.01198 -0.02405 3.33333E-6 2.71676E-6 Z " pathEditMode="relative" rAng="0" ptsTypes="fffffffff">
                                      <p:cBhvr>
                                        <p:cTn id="2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52601E-6 C 0.01198 -0.02405 0.03298 -0.0585 0.05798 -0.0585 C 0.09496 -0.0585 0.125 -0.02266 0.125 0.02266 C 0.125 0.03722 0.12204 0.05063 0.11597 0.06266 C 0.11701 0.06266 3.88889E-6 0.24231 3.88889E-6 0.2437 C 3.88889E-6 0.24231 -0.11684 0.06266 -0.11598 0.06266 C -0.12205 0.05063 -0.125 0.03722 -0.125 0.02266 C -0.125 -0.02266 -0.09497 -0.0585 -0.05695 -0.0585 C -0.03299 -0.0585 -0.01198 -0.02405 3.88889E-6 3.52601E-6 Z " pathEditMode="relative" rAng="0" ptsTypes="fffffffff">
                                      <p:cBhvr>
                                        <p:cTn id="2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11560" y="692696"/>
            <a:ext cx="7056784" cy="4590256"/>
            <a:chOff x="1043608" y="1124744"/>
            <a:chExt cx="7056784" cy="4590256"/>
          </a:xfrm>
        </p:grpSpPr>
        <p:pic>
          <p:nvPicPr>
            <p:cNvPr id="2" name="Picture 1" descr="seed-growing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1143000"/>
              <a:ext cx="6096000" cy="4572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691680" y="3140968"/>
              <a:ext cx="10801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Grameem" pitchFamily="2" charset="0"/>
                  <a:cs typeface="NikoshGrameem" pitchFamily="2" charset="0"/>
                </a:rPr>
                <a:t>বীজ</a:t>
              </a:r>
              <a:endParaRPr lang="en-SG" dirty="0">
                <a:latin typeface="NikoshGrameem" pitchFamily="2" charset="0"/>
                <a:cs typeface="NikoshGrameem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19672" y="5301208"/>
              <a:ext cx="10801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Grameem" pitchFamily="2" charset="0"/>
                  <a:cs typeface="NikoshGrameem" pitchFamily="2" charset="0"/>
                </a:rPr>
                <a:t>মূল</a:t>
              </a:r>
              <a:endParaRPr lang="en-SG" dirty="0">
                <a:latin typeface="NikoshGrameem" pitchFamily="2" charset="0"/>
                <a:cs typeface="NikoshGrameem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52170" y="2564904"/>
              <a:ext cx="12518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Grameem" pitchFamily="2" charset="0"/>
                  <a:cs typeface="NikoshGrameem" pitchFamily="2" charset="0"/>
                </a:rPr>
                <a:t>চাড়া গাছ</a:t>
              </a:r>
              <a:endParaRPr lang="en-SG" dirty="0">
                <a:latin typeface="NikoshGrameem" pitchFamily="2" charset="0"/>
                <a:cs typeface="NikoshGrameem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76457" y="3356992"/>
              <a:ext cx="13681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Grameem" pitchFamily="2" charset="0"/>
                  <a:cs typeface="NikoshGrameem" pitchFamily="2" charset="0"/>
                </a:rPr>
                <a:t>কুড়ি</a:t>
              </a:r>
              <a:endParaRPr lang="en-SG" dirty="0">
                <a:latin typeface="NikoshGrameem" pitchFamily="2" charset="0"/>
                <a:cs typeface="NikoshGrameem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36096" y="1196752"/>
              <a:ext cx="10801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Grameem" pitchFamily="2" charset="0"/>
                  <a:cs typeface="NikoshGrameem" pitchFamily="2" charset="0"/>
                </a:rPr>
                <a:t>ফুল</a:t>
              </a:r>
              <a:endParaRPr lang="en-SG" dirty="0">
                <a:latin typeface="NikoshGrameem" pitchFamily="2" charset="0"/>
                <a:cs typeface="NikoshGrameem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16216" y="3429000"/>
              <a:ext cx="10801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Grameem" pitchFamily="2" charset="0"/>
                  <a:cs typeface="NikoshGrameem" pitchFamily="2" charset="0"/>
                </a:rPr>
                <a:t>কান্ড</a:t>
              </a:r>
              <a:endParaRPr lang="en-SG" dirty="0">
                <a:latin typeface="NikoshGrameem" pitchFamily="2" charset="0"/>
                <a:cs typeface="NikoshGrameem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20272" y="1628800"/>
              <a:ext cx="108012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Grameem" pitchFamily="2" charset="0"/>
                  <a:cs typeface="NikoshGrameem" pitchFamily="2" charset="0"/>
                </a:rPr>
                <a:t>পাতা</a:t>
              </a:r>
            </a:p>
            <a:p>
              <a:endParaRPr lang="en-SG" dirty="0">
                <a:latin typeface="NikoshGrameem" pitchFamily="2" charset="0"/>
                <a:cs typeface="NikoshGrameem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43608" y="1124744"/>
              <a:ext cx="4320480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latin typeface="NikoshGrameem" pitchFamily="2" charset="0"/>
                <a:cs typeface="NikoshGrameem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915816" y="5661248"/>
            <a:ext cx="2376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Grameem" pitchFamily="2" charset="0"/>
                <a:cs typeface="NikoshGrameem" pitchFamily="2" charset="0"/>
              </a:rPr>
              <a:t>মৃৎগত অঙ্কুরোদ্গম </a:t>
            </a:r>
            <a:endParaRPr lang="en-SG" dirty="0">
              <a:latin typeface="NikoshGrameem" pitchFamily="2" charset="0"/>
              <a:cs typeface="NikoshGramee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39552" y="1124744"/>
            <a:ext cx="6400800" cy="4626864"/>
            <a:chOff x="539552" y="1124744"/>
            <a:chExt cx="6400800" cy="4626864"/>
          </a:xfrm>
        </p:grpSpPr>
        <p:pic>
          <p:nvPicPr>
            <p:cNvPr id="2" name="Picture 1" descr="dicotseedlin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552" y="1124744"/>
              <a:ext cx="6400800" cy="462686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788024" y="3573016"/>
              <a:ext cx="100811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Grameem" pitchFamily="2" charset="0"/>
                  <a:cs typeface="NikoshGrameem" pitchFamily="2" charset="0"/>
                </a:rPr>
                <a:t>মৃতভেদী বীজ</a:t>
              </a:r>
              <a:endParaRPr lang="en-SG" dirty="0">
                <a:latin typeface="NikoshGrameem" pitchFamily="2" charset="0"/>
                <a:cs typeface="NikoshGrameem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95736" y="3068960"/>
              <a:ext cx="6480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Grameem" pitchFamily="2" charset="0"/>
                  <a:cs typeface="NikoshGrameem" pitchFamily="2" charset="0"/>
                </a:rPr>
                <a:t>কুড়ি</a:t>
              </a:r>
              <a:endParaRPr lang="en-SG" dirty="0">
                <a:latin typeface="NikoshGrameem" pitchFamily="2" charset="0"/>
                <a:cs typeface="NikoshGrameem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63888" y="1484784"/>
              <a:ext cx="12518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Grameem" pitchFamily="2" charset="0"/>
                  <a:cs typeface="NikoshGrameem" pitchFamily="2" charset="0"/>
                </a:rPr>
                <a:t>চাড়া গাছ</a:t>
              </a:r>
              <a:endParaRPr lang="en-SG" dirty="0">
                <a:latin typeface="NikoshGrameem" pitchFamily="2" charset="0"/>
                <a:cs typeface="NikoshGrameem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51920" y="1988841"/>
              <a:ext cx="72008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Grameem" pitchFamily="2" charset="0"/>
                  <a:cs typeface="NikoshGrameem" pitchFamily="2" charset="0"/>
                </a:rPr>
                <a:t>পাতা</a:t>
              </a:r>
            </a:p>
            <a:p>
              <a:endParaRPr lang="en-SG" dirty="0">
                <a:latin typeface="NikoshGrameem" pitchFamily="2" charset="0"/>
                <a:cs typeface="NikoshGrameem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1560" y="4437112"/>
              <a:ext cx="7920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Grameem" pitchFamily="2" charset="0"/>
                  <a:cs typeface="NikoshGrameem" pitchFamily="2" charset="0"/>
                </a:rPr>
                <a:t>বীজ</a:t>
              </a:r>
              <a:endParaRPr lang="en-SG" dirty="0">
                <a:latin typeface="NikoshGrameem" pitchFamily="2" charset="0"/>
                <a:cs typeface="NikoshGrameem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15816" y="4221088"/>
              <a:ext cx="7920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Grameem" pitchFamily="2" charset="0"/>
                  <a:cs typeface="NikoshGrameem" pitchFamily="2" charset="0"/>
                </a:rPr>
                <a:t>বীজ</a:t>
              </a:r>
              <a:endParaRPr lang="en-SG" dirty="0">
                <a:latin typeface="NikoshGrameem" pitchFamily="2" charset="0"/>
                <a:cs typeface="NikoshGrameem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83768" y="5877272"/>
            <a:ext cx="2376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Grameem" pitchFamily="2" charset="0"/>
                <a:cs typeface="NikoshGrameem" pitchFamily="2" charset="0"/>
              </a:rPr>
              <a:t>মৃৎভেদী অঙ্কুরোদ্গম </a:t>
            </a:r>
            <a:endParaRPr lang="en-SG" dirty="0">
              <a:latin typeface="NikoshGrameem" pitchFamily="2" charset="0"/>
              <a:cs typeface="NikoshGramee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6000014-Mangrove_swamp-SPL.jpg"/>
          <p:cNvPicPr>
            <a:picLocks noChangeAspect="1"/>
          </p:cNvPicPr>
          <p:nvPr/>
        </p:nvPicPr>
        <p:blipFill>
          <a:blip r:embed="rId2" cstate="print"/>
          <a:srcRect b="11667"/>
          <a:stretch>
            <a:fillRect/>
          </a:stretch>
        </p:blipFill>
        <p:spPr>
          <a:xfrm>
            <a:off x="0" y="1"/>
            <a:ext cx="8172400" cy="6237312"/>
          </a:xfrm>
          <a:prstGeom prst="rect">
            <a:avLst/>
          </a:prstGeom>
        </p:spPr>
      </p:pic>
      <p:pic>
        <p:nvPicPr>
          <p:cNvPr id="2" name="Picture 1" descr="rhizophora-mangle081231-7417collier_coz.jpg"/>
          <p:cNvPicPr>
            <a:picLocks noChangeAspect="1"/>
          </p:cNvPicPr>
          <p:nvPr/>
        </p:nvPicPr>
        <p:blipFill>
          <a:blip r:embed="rId3" cstate="print"/>
          <a:srcRect r="7411" b="5650"/>
          <a:stretch>
            <a:fillRect/>
          </a:stretch>
        </p:blipFill>
        <p:spPr>
          <a:xfrm>
            <a:off x="0" y="0"/>
            <a:ext cx="4067944" cy="3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100_0075xx.jpg"/>
          <p:cNvPicPr>
            <a:picLocks noChangeAspect="1"/>
          </p:cNvPicPr>
          <p:nvPr/>
        </p:nvPicPr>
        <p:blipFill>
          <a:blip r:embed="rId4" cstate="print"/>
          <a:srcRect r="15692" b="18091"/>
          <a:stretch>
            <a:fillRect/>
          </a:stretch>
        </p:blipFill>
        <p:spPr>
          <a:xfrm>
            <a:off x="4217468" y="16625"/>
            <a:ext cx="3866108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55776" y="6455418"/>
            <a:ext cx="23762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Grameem" pitchFamily="2" charset="0"/>
                <a:cs typeface="NikoshGrameem" pitchFamily="2" charset="0"/>
              </a:rPr>
              <a:t>জরায়ুজ অঙ্কুরোদ্গম </a:t>
            </a:r>
            <a:endParaRPr lang="en-SG" sz="2000" dirty="0">
              <a:latin typeface="NikoshGrameem" pitchFamily="2" charset="0"/>
              <a:cs typeface="NikoshGrameem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54868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Grameem" pitchFamily="2" charset="0"/>
                <a:cs typeface="NikoshGrameem" pitchFamily="2" charset="0"/>
              </a:rPr>
              <a:t>দলগত কাজ</a:t>
            </a:r>
            <a:endParaRPr lang="en-SG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Grameem" pitchFamily="2" charset="0"/>
              <a:cs typeface="NikoshGrameem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5456" y="1700808"/>
            <a:ext cx="74526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Grameem" pitchFamily="2" charset="0"/>
                <a:cs typeface="NikoshGrameem" pitchFamily="2" charset="0"/>
              </a:rPr>
              <a:t>গ্রুপ কঃ মৃৎগত</a:t>
            </a:r>
            <a:r>
              <a:rPr lang="en-US" sz="3200" dirty="0" smtClean="0">
                <a:latin typeface="NikoshGrameem" pitchFamily="2" charset="0"/>
                <a:cs typeface="NikoshGrameem" pitchFamily="2" charset="0"/>
              </a:rPr>
              <a:t> </a:t>
            </a:r>
            <a:r>
              <a:rPr lang="bn-BD" sz="3200" dirty="0" smtClean="0">
                <a:latin typeface="NikoshGrameem" pitchFamily="2" charset="0"/>
                <a:cs typeface="NikoshGrameem" pitchFamily="2" charset="0"/>
              </a:rPr>
              <a:t>অঙ্কুরোদ্গম</a:t>
            </a:r>
            <a:r>
              <a:rPr lang="en-US" sz="3200" dirty="0" smtClean="0">
                <a:latin typeface="NikoshGrameem" pitchFamily="2" charset="0"/>
                <a:cs typeface="NikoshGrameem" pitchFamily="2" charset="0"/>
              </a:rPr>
              <a:t>  </a:t>
            </a:r>
            <a:r>
              <a:rPr lang="bn-BD" sz="3200" dirty="0" smtClean="0">
                <a:latin typeface="NikoshGrameem" pitchFamily="2" charset="0"/>
                <a:cs typeface="NikoshGrameem" pitchFamily="2" charset="0"/>
              </a:rPr>
              <a:t>এর বৈশিষ্ট্য লিখ</a:t>
            </a:r>
            <a:endParaRPr lang="en-SG" sz="3200" dirty="0" smtClean="0">
              <a:latin typeface="NikoshGrameem" pitchFamily="2" charset="0"/>
              <a:cs typeface="NikoshGrameem" pitchFamily="2" charset="0"/>
            </a:endParaRPr>
          </a:p>
          <a:p>
            <a:pPr>
              <a:buFont typeface="Arial" pitchFamily="34" charset="0"/>
              <a:buChar char="•"/>
            </a:pPr>
            <a:endParaRPr lang="en-SG" sz="3200" dirty="0">
              <a:latin typeface="NikoshGrameem" pitchFamily="2" charset="0"/>
              <a:cs typeface="NikoshGrameem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926" y="2927846"/>
            <a:ext cx="76434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Grameem" pitchFamily="2" charset="0"/>
                <a:cs typeface="NikoshGrameem" pitchFamily="2" charset="0"/>
              </a:rPr>
              <a:t>গ্রুপ খঃ মৃৎভেদী</a:t>
            </a:r>
            <a:r>
              <a:rPr lang="en-US" sz="3200" dirty="0" smtClean="0">
                <a:latin typeface="NikoshGrameem" pitchFamily="2" charset="0"/>
                <a:cs typeface="NikoshGrameem" pitchFamily="2" charset="0"/>
              </a:rPr>
              <a:t> </a:t>
            </a:r>
            <a:r>
              <a:rPr lang="bn-BD" sz="3200" dirty="0" smtClean="0">
                <a:latin typeface="NikoshGrameem" pitchFamily="2" charset="0"/>
                <a:cs typeface="NikoshGrameem" pitchFamily="2" charset="0"/>
              </a:rPr>
              <a:t>অঙ্কুরোদ্গম</a:t>
            </a:r>
            <a:r>
              <a:rPr lang="en-US" sz="3200" dirty="0" smtClean="0">
                <a:latin typeface="NikoshGrameem" pitchFamily="2" charset="0"/>
                <a:cs typeface="NikoshGrameem" pitchFamily="2" charset="0"/>
              </a:rPr>
              <a:t>  </a:t>
            </a:r>
            <a:r>
              <a:rPr lang="bn-BD" sz="3200" dirty="0" smtClean="0">
                <a:latin typeface="NikoshGrameem" pitchFamily="2" charset="0"/>
                <a:cs typeface="NikoshGrameem" pitchFamily="2" charset="0"/>
              </a:rPr>
              <a:t>এর বৈশিষ্ট্য লিখ</a:t>
            </a:r>
            <a:endParaRPr lang="en-SG" sz="3200" dirty="0" smtClean="0">
              <a:latin typeface="NikoshGrameem" pitchFamily="2" charset="0"/>
              <a:cs typeface="NikoshGrameem" pitchFamily="2" charset="0"/>
            </a:endParaRPr>
          </a:p>
          <a:p>
            <a:endParaRPr lang="en-SG" sz="3200" dirty="0">
              <a:latin typeface="NikoshGrameem" pitchFamily="2" charset="0"/>
              <a:cs typeface="NikoshGrameem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191" y="4368006"/>
            <a:ext cx="76129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Grameem" pitchFamily="2" charset="0"/>
                <a:cs typeface="NikoshGrameem" pitchFamily="2" charset="0"/>
              </a:rPr>
              <a:t>গ্রুপ গঃ জরায়ুজ</a:t>
            </a:r>
            <a:r>
              <a:rPr lang="en-US" sz="3200" dirty="0" smtClean="0">
                <a:latin typeface="NikoshGrameem" pitchFamily="2" charset="0"/>
                <a:cs typeface="NikoshGrameem" pitchFamily="2" charset="0"/>
              </a:rPr>
              <a:t> </a:t>
            </a:r>
            <a:r>
              <a:rPr lang="bn-BD" sz="3200" dirty="0" smtClean="0">
                <a:latin typeface="NikoshGrameem" pitchFamily="2" charset="0"/>
                <a:cs typeface="NikoshGrameem" pitchFamily="2" charset="0"/>
              </a:rPr>
              <a:t>অঙ্কুরোদ্গম</a:t>
            </a:r>
            <a:r>
              <a:rPr lang="en-US" sz="3200" dirty="0" smtClean="0">
                <a:latin typeface="NikoshGrameem" pitchFamily="2" charset="0"/>
                <a:cs typeface="NikoshGrameem" pitchFamily="2" charset="0"/>
              </a:rPr>
              <a:t>  </a:t>
            </a:r>
            <a:r>
              <a:rPr lang="bn-BD" sz="3200" dirty="0" smtClean="0">
                <a:latin typeface="NikoshGrameem" pitchFamily="2" charset="0"/>
                <a:cs typeface="NikoshGrameem" pitchFamily="2" charset="0"/>
              </a:rPr>
              <a:t>এর বৈশিষ্ট্য লিখ</a:t>
            </a:r>
            <a:endParaRPr lang="en-SG" sz="3200" dirty="0" smtClean="0">
              <a:latin typeface="NikoshGrameem" pitchFamily="2" charset="0"/>
              <a:cs typeface="NikoshGrameem" pitchFamily="2" charset="0"/>
            </a:endParaRPr>
          </a:p>
          <a:p>
            <a:pPr>
              <a:buFont typeface="Arial" pitchFamily="34" charset="0"/>
              <a:buChar char="•"/>
            </a:pPr>
            <a:endParaRPr lang="en-SG" sz="3200" dirty="0">
              <a:latin typeface="NikoshGrameem" pitchFamily="2" charset="0"/>
              <a:cs typeface="NikoshGrameem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3407</TotalTime>
  <Words>98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Khairul Bashar</dc:creator>
  <cp:lastModifiedBy>PMO</cp:lastModifiedBy>
  <cp:revision>97</cp:revision>
  <dcterms:created xsi:type="dcterms:W3CDTF">2011-12-15T04:37:07Z</dcterms:created>
  <dcterms:modified xsi:type="dcterms:W3CDTF">2013-04-08T08:47:59Z</dcterms:modified>
</cp:coreProperties>
</file>