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62" r:id="rId2"/>
    <p:sldId id="275" r:id="rId3"/>
    <p:sldId id="276" r:id="rId4"/>
    <p:sldId id="273" r:id="rId5"/>
    <p:sldId id="263" r:id="rId6"/>
    <p:sldId id="264" r:id="rId7"/>
    <p:sldId id="272" r:id="rId8"/>
    <p:sldId id="269" r:id="rId9"/>
    <p:sldId id="270" r:id="rId10"/>
    <p:sldId id="274" r:id="rId11"/>
    <p:sldId id="266" r:id="rId12"/>
    <p:sldId id="268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03AED-C5C9-4825-BD04-2E49AF934B25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431AA-71A0-4773-B08E-0C0C7BDD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431AA-71A0-4773-B08E-0C0C7BDD9C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50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431AA-71A0-4773-B08E-0C0C7BDD9C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873E79-7573-4947-9620-A2B8055B0307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15A3C81-0354-4863-9A15-CBB622C684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73" y="228600"/>
            <a:ext cx="7520940" cy="5486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স্বাগতম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Users\DOEL\Desktop\MD HANIF KHAN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3"/>
          <a:stretch/>
        </p:blipFill>
        <p:spPr bwMode="auto">
          <a:xfrm>
            <a:off x="1219200" y="990600"/>
            <a:ext cx="6198686" cy="40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4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DOEL\Desktop\MD HANIF KHAN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443432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ublic\Pictures\Sample Pictures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90601"/>
            <a:ext cx="317269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4648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মৎস্যজীবী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53200" y="4648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সুস্থ মানুষ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20940" cy="548640"/>
          </a:xfrm>
        </p:spPr>
        <p:txBody>
          <a:bodyPr/>
          <a:lstStyle/>
          <a:p>
            <a:pPr algn="ctr"/>
            <a:r>
              <a:rPr lang="bn-BD" sz="48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জোড়ায় কাজঃ</a:t>
            </a:r>
            <a:endParaRPr lang="en-US" sz="4800" b="1" dirty="0">
              <a:ln w="1905"/>
              <a:solidFill>
                <a:schemeClr val="accent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BD" dirty="0" smtClean="0"/>
          </a:p>
          <a:p>
            <a:r>
              <a:rPr lang="bn-BD" sz="4000" dirty="0" smtClean="0">
                <a:solidFill>
                  <a:srgbClr val="92D050"/>
                </a:solidFill>
              </a:rPr>
              <a:t>মৎস্য </a:t>
            </a:r>
            <a:r>
              <a:rPr lang="bn-BD" sz="4000" dirty="0">
                <a:solidFill>
                  <a:srgbClr val="92D050"/>
                </a:solidFill>
              </a:rPr>
              <a:t>সম্পদ কমে যাওয়ার কারন </a:t>
            </a:r>
            <a:r>
              <a:rPr lang="bn-BD" sz="4000" dirty="0" smtClean="0">
                <a:solidFill>
                  <a:srgbClr val="92D050"/>
                </a:solidFill>
              </a:rPr>
              <a:t>বলো।</a:t>
            </a:r>
            <a:endParaRPr lang="bn-BD" sz="4000" dirty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মূল্যায়নঃ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r>
              <a:rPr lang="bn-BD" dirty="0" smtClean="0"/>
              <a:t>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</a:rPr>
              <a:t>মাছের উপকারিতা কি?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9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/>
                <a:solidFill>
                  <a:schemeClr val="accent3"/>
                </a:solidFill>
              </a:rPr>
              <a:t>বাড়ীর কাজঃ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BD" sz="32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মৎস্য </a:t>
            </a:r>
            <a:r>
              <a:rPr lang="bn-BD" sz="3200" b="1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চাষের গুরুত্ব ।</a:t>
            </a:r>
            <a:endParaRPr lang="en-US" sz="32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924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6172200" cy="3733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ধন্যবাদ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893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bn-BD" sz="2400" dirty="0">
                <a:solidFill>
                  <a:srgbClr val="FFC000"/>
                </a:solidFill>
              </a:rPr>
              <a:t>শিক্ষক পরিচিতিঃ</a:t>
            </a:r>
            <a:br>
              <a:rPr lang="bn-BD" sz="2400" dirty="0">
                <a:solidFill>
                  <a:srgbClr val="FFC000"/>
                </a:solidFill>
              </a:rPr>
            </a:br>
            <a:r>
              <a:rPr lang="bn-BD" sz="2400" dirty="0">
                <a:solidFill>
                  <a:srgbClr val="FFC000"/>
                </a:solidFill>
              </a:rPr>
              <a:t>মোহাম্মদ হানিফ উদ্দিন </a:t>
            </a:r>
            <a:r>
              <a:rPr lang="bn-BD" sz="2400" dirty="0" smtClean="0">
                <a:solidFill>
                  <a:srgbClr val="FFC000"/>
                </a:solidFill>
              </a:rPr>
              <a:t>খান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endParaRPr lang="bn-BD" sz="2400" dirty="0" smtClean="0">
              <a:solidFill>
                <a:srgbClr val="FFC000"/>
              </a:solidFill>
            </a:endParaRPr>
          </a:p>
          <a:p>
            <a:pPr algn="ctr"/>
            <a:r>
              <a:rPr lang="bn-BD" sz="2400" dirty="0" smtClean="0">
                <a:solidFill>
                  <a:srgbClr val="FFC000"/>
                </a:solidFill>
              </a:rPr>
              <a:t> বি এ সি (সম্মা্ন) প্রাণিবিদ্যা ১ম স্রেনী </a:t>
            </a:r>
          </a:p>
          <a:p>
            <a:pPr algn="ctr"/>
            <a:r>
              <a:rPr lang="bn-BD" sz="2400" dirty="0" smtClean="0">
                <a:solidFill>
                  <a:srgbClr val="FFC000"/>
                </a:solidFill>
              </a:rPr>
              <a:t> এমএসসি ফিশারী ১ম স্রেনী</a:t>
            </a:r>
            <a:r>
              <a:rPr lang="bn-BD" sz="2400" dirty="0">
                <a:solidFill>
                  <a:srgbClr val="FFC000"/>
                </a:solidFill>
              </a:rPr>
              <a:t/>
            </a:r>
            <a:br>
              <a:rPr lang="bn-BD" sz="2400" dirty="0">
                <a:solidFill>
                  <a:srgbClr val="FFC000"/>
                </a:solidFill>
              </a:rPr>
            </a:br>
            <a:r>
              <a:rPr lang="bn-BD" sz="2400" dirty="0">
                <a:solidFill>
                  <a:srgbClr val="FFC000"/>
                </a:solidFill>
              </a:rPr>
              <a:t>প্রভাষক জীববিজ্ঞান</a:t>
            </a:r>
            <a:br>
              <a:rPr lang="bn-BD" sz="2400" dirty="0">
                <a:solidFill>
                  <a:srgbClr val="FFC000"/>
                </a:solidFill>
              </a:rPr>
            </a:br>
            <a:r>
              <a:rPr lang="bn-BD" sz="2400" dirty="0">
                <a:solidFill>
                  <a:srgbClr val="FFC000"/>
                </a:solidFill>
              </a:rPr>
              <a:t>হোগলাডাংগী এম আই কামিল মাদরাসা</a:t>
            </a:r>
            <a:br>
              <a:rPr lang="bn-BD" sz="2400" dirty="0">
                <a:solidFill>
                  <a:srgbClr val="FFC000"/>
                </a:solidFill>
              </a:rPr>
            </a:br>
            <a:r>
              <a:rPr lang="bn-BD" sz="2400" dirty="0" smtClean="0">
                <a:solidFill>
                  <a:srgbClr val="FFC000"/>
                </a:solidFill>
              </a:rPr>
              <a:t>কালুখালী-রাজবাড়ী</a:t>
            </a:r>
          </a:p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 0</a:t>
            </a:r>
            <a:r>
              <a:rPr lang="bn-BD" sz="2400" dirty="0" smtClean="0">
                <a:solidFill>
                  <a:srgbClr val="FFC000"/>
                </a:solidFill>
              </a:rPr>
              <a:t>১৭৩৯৩৮৭৯৮৯</a:t>
            </a:r>
            <a:endParaRPr lang="en-US" sz="2400" dirty="0" smtClean="0">
              <a:solidFill>
                <a:srgbClr val="FFC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khanmohammadhanif@gmail.com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</a:rPr>
              <a:t>পাঠ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bn-BD" sz="3600" dirty="0" smtClean="0">
                <a:solidFill>
                  <a:srgbClr val="FFC000"/>
                </a:solidFill>
              </a:rPr>
              <a:t>পরিচিতি</a:t>
            </a:r>
          </a:p>
          <a:p>
            <a:pPr algn="ctr"/>
            <a:r>
              <a:rPr lang="bn-BD" sz="3600" dirty="0" smtClean="0">
                <a:solidFill>
                  <a:srgbClr val="FFC000"/>
                </a:solidFill>
              </a:rPr>
              <a:t>অধ্যায়ঃ </a:t>
            </a:r>
            <a:r>
              <a:rPr lang="bn-BD" sz="3600" dirty="0">
                <a:solidFill>
                  <a:srgbClr val="FFC000"/>
                </a:solidFill>
              </a:rPr>
              <a:t>ষোল </a:t>
            </a:r>
          </a:p>
          <a:p>
            <a:pPr algn="ctr"/>
            <a:r>
              <a:rPr lang="bn-BD" sz="3600" dirty="0" smtClean="0">
                <a:solidFill>
                  <a:srgbClr val="FFC000"/>
                </a:solidFill>
              </a:rPr>
              <a:t>শ্রেণীঃ </a:t>
            </a:r>
            <a:r>
              <a:rPr lang="bn-BD" sz="3600" dirty="0">
                <a:solidFill>
                  <a:srgbClr val="FFC000"/>
                </a:solidFill>
              </a:rPr>
              <a:t>দশম</a:t>
            </a:r>
          </a:p>
          <a:p>
            <a:pPr marL="0" indent="0" algn="ctr"/>
            <a:r>
              <a:rPr lang="bn-BD" sz="3600" dirty="0">
                <a:solidFill>
                  <a:srgbClr val="FFC000"/>
                </a:solidFill>
              </a:rPr>
              <a:t>   বিষয়ঃজীববিজ্ঞান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1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ছবিগুলো দেখ এবং চিন্তা করঃ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49379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পুকুর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2982" y="449379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নদী</a:t>
            </a:r>
            <a:endParaRPr lang="en-US" dirty="0"/>
          </a:p>
        </p:txBody>
      </p:sp>
      <p:pic>
        <p:nvPicPr>
          <p:cNvPr id="3074" name="Picture 2" descr="C:\Users\DOEL\Desktop\MD HANIF KHAN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4" y="1219200"/>
            <a:ext cx="4191000" cy="313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ublic\Pictures\Sample Pictures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7" y="1219200"/>
            <a:ext cx="4191000" cy="313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8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229600" cy="2438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/>
            <a:r>
              <a:rPr lang="bn-BD" dirty="0" smtClean="0">
                <a:solidFill>
                  <a:srgbClr val="FFC000"/>
                </a:solidFill>
              </a:rPr>
              <a:t>পাঠ শিরোনামঃ</a:t>
            </a:r>
            <a:br>
              <a:rPr lang="bn-BD" dirty="0" smtClean="0">
                <a:solidFill>
                  <a:srgbClr val="FFC000"/>
                </a:solidFill>
              </a:rPr>
            </a:br>
            <a:r>
              <a:rPr lang="bn-BD" dirty="0" smtClean="0">
                <a:solidFill>
                  <a:srgbClr val="FFC000"/>
                </a:solidFill>
              </a:rPr>
              <a:t> অর্থনৈতিক জীববিদ্যা (মাছ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bn-BD" dirty="0" smtClean="0">
                <a:solidFill>
                  <a:srgbClr val="FFC000"/>
                </a:solidFill>
              </a:rPr>
              <a:t>ও মাছ চাষ )।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শিখন ফলঃ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0940" cy="3579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bn-BD" sz="4000" dirty="0" smtClean="0">
                <a:solidFill>
                  <a:srgbClr val="00B0F0"/>
                </a:solidFill>
              </a:rPr>
              <a:t>১।মাছ কি তা বলতে পারবে।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00B0F0"/>
                </a:solidFill>
              </a:rPr>
              <a:t>২।মাছ বা মৎস্য সম্পদ কমে যাওয়ার কারন বলতে পারবে।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00B0F0"/>
                </a:solidFill>
              </a:rPr>
              <a:t>৩।মৎস্য চাষের গুরুত্ব ব্যাখ্যা করতে পারবে।</a:t>
            </a:r>
            <a:r>
              <a:rPr lang="bn-BD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5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MD HANIF KHAN\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49220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b="1" dirty="0">
                <a:ln/>
                <a:solidFill>
                  <a:schemeClr val="accent3"/>
                </a:solidFill>
              </a:rPr>
              <a:t>ছবিগুলো দেখ এবং বলোঃ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61593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ইলিশ মাছ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1873" y="461593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কাতল মাছ</a:t>
            </a:r>
            <a:endParaRPr lang="en-US" dirty="0"/>
          </a:p>
        </p:txBody>
      </p:sp>
      <p:pic>
        <p:nvPicPr>
          <p:cNvPr id="1028" name="Picture 4" descr="C:\Users\DOEL\Desktop\MD HANIF KHAN\catla-catla-catl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" b="6184"/>
          <a:stretch/>
        </p:blipFill>
        <p:spPr bwMode="auto">
          <a:xfrm>
            <a:off x="4328668" y="1669472"/>
            <a:ext cx="4593659" cy="259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92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708" y="529012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7508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পুকুর ভরাট হচ্ছে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ভরাট প্রায় নদী</a:t>
            </a:r>
            <a:endParaRPr lang="en-US" dirty="0"/>
          </a:p>
        </p:txBody>
      </p:sp>
      <p:pic>
        <p:nvPicPr>
          <p:cNvPr id="2050" name="Picture 2" descr="C:\Users\DOEL\Desktop\MD HANIF KHAN\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5" b="5114"/>
          <a:stretch/>
        </p:blipFill>
        <p:spPr bwMode="auto">
          <a:xfrm>
            <a:off x="228600" y="1219200"/>
            <a:ext cx="4499650" cy="29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OEL\Desktop\MD HANIF KHAN\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791" y="1219199"/>
            <a:ext cx="3941618" cy="29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10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MD HANIF KHAN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4248727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4419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জাটকা মাছ</a:t>
            </a:r>
            <a:endParaRPr lang="en-US" dirty="0"/>
          </a:p>
        </p:txBody>
      </p:sp>
      <p:pic>
        <p:nvPicPr>
          <p:cNvPr id="2" name="Picture 2" descr="C:\Users\DOEL\Desktop\MD HANIF KHAN\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2"/>
            <a:ext cx="4267200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4419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নদী দূষণ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0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536</TotalTime>
  <Words>101</Words>
  <Application>Microsoft Office PowerPoint</Application>
  <PresentationFormat>On-screen Show (4:3)</PresentationFormat>
  <Paragraphs>42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স্বাগতম</vt:lpstr>
      <vt:lpstr>পরিচিতি</vt:lpstr>
      <vt:lpstr>পরিচিতি</vt:lpstr>
      <vt:lpstr>ছবিগুলো দেখ এবং চিন্তা করঃ</vt:lpstr>
      <vt:lpstr>পাঠ শিরোনামঃ  অর্থনৈতিক জীববিদ্যা (মাছ ও মাছ চাষ )।</vt:lpstr>
      <vt:lpstr>শিখন ফলঃ</vt:lpstr>
      <vt:lpstr>ছবিগুলো দেখ এবং বলোঃ</vt:lpstr>
      <vt:lpstr>PowerPoint Presentation</vt:lpstr>
      <vt:lpstr>PowerPoint Presentation</vt:lpstr>
      <vt:lpstr>PowerPoint Presentation</vt:lpstr>
      <vt:lpstr>জোড়ায় কাজঃ</vt:lpstr>
      <vt:lpstr>মূল্যায়নঃ</vt:lpstr>
      <vt:lpstr>বাড়ীর কাজঃ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TSS</cp:lastModifiedBy>
  <cp:revision>81</cp:revision>
  <dcterms:created xsi:type="dcterms:W3CDTF">2013-07-25T05:06:40Z</dcterms:created>
  <dcterms:modified xsi:type="dcterms:W3CDTF">2013-08-03T08:42:19Z</dcterms:modified>
</cp:coreProperties>
</file>